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4"/>
  </p:sldMasterIdLst>
  <p:notesMasterIdLst>
    <p:notesMasterId r:id="rId20"/>
  </p:notesMasterIdLst>
  <p:sldIdLst>
    <p:sldId id="256" r:id="rId5"/>
    <p:sldId id="550143792" r:id="rId6"/>
    <p:sldId id="290" r:id="rId7"/>
    <p:sldId id="550143775" r:id="rId8"/>
    <p:sldId id="550143787" r:id="rId9"/>
    <p:sldId id="550143790" r:id="rId10"/>
    <p:sldId id="550143793" r:id="rId11"/>
    <p:sldId id="291" r:id="rId12"/>
    <p:sldId id="550143774" r:id="rId13"/>
    <p:sldId id="550143777" r:id="rId14"/>
    <p:sldId id="550143778" r:id="rId15"/>
    <p:sldId id="550143776" r:id="rId16"/>
    <p:sldId id="287" r:id="rId17"/>
    <p:sldId id="271" r:id="rId18"/>
    <p:sldId id="272" r:id="rId19"/>
  </p:sldIdLst>
  <p:sldSz cx="18288000" cy="10287000"/>
  <p:notesSz cx="6858000" cy="9144000"/>
  <p:embeddedFontLst>
    <p:embeddedFont>
      <p:font typeface="AppD Sans" pitchFamily="2" charset="77"/>
      <p:regular r:id="rId21"/>
    </p:embeddedFont>
    <p:embeddedFont>
      <p:font typeface="CiscoSansTT Extra Light" panose="020F0502020204030204" pitchFamily="34" charset="0"/>
      <p:regular r:id="rId22"/>
      <p:bold r:id="rId23"/>
      <p:italic r:id="rId24"/>
      <p:boldItalic r:id="rId25"/>
    </p:embeddedFont>
    <p:embeddedFont>
      <p:font typeface="CiscoSansTT ExtraLight" panose="020B0303020201020303" pitchFamily="34" charset="0"/>
      <p:regular r:id="rId26"/>
      <p:italic r:id="rId27"/>
    </p:embeddedFont>
    <p:embeddedFont>
      <p:font typeface="CiscoSansTT Light" panose="020B0503020201020303" pitchFamily="34" charset="0"/>
      <p:regular r:id="rId28"/>
      <p:italic r:id="rId29"/>
    </p:embeddedFont>
    <p:embeddedFont>
      <p:font typeface="CiscoSansTT Medium" panose="020B0903020201090303" pitchFamily="34" charset="0"/>
      <p:regular r:id="rId30"/>
      <p:italic r:id="rId31"/>
    </p:embeddedFont>
    <p:embeddedFont>
      <p:font typeface="Lexend" panose="020F0502020204030204" pitchFamily="34" charset="0"/>
      <p:regular r:id="rId32"/>
      <p:bold r:id="rId33"/>
      <p:italic r:id="rId34"/>
      <p:boldItalic r:id="rId35"/>
    </p:embeddedFont>
    <p:embeddedFont>
      <p:font typeface="Lexend Medium" pitchFamily="2" charset="77"/>
      <p:regular r:id="rId36"/>
      <p:bold r:id="rId37"/>
    </p:embeddedFont>
    <p:embeddedFont>
      <p:font typeface="Roboto Mono" pitchFamily="49" charset="0"/>
      <p:regular r:id="rId38"/>
      <p:bold r:id="rId39"/>
      <p:italic r:id="rId40"/>
      <p:boldItalic r:id="rId41"/>
    </p:embeddedFont>
    <p:embeddedFont>
      <p:font typeface="Splunk Data Sans Pro" panose="020B0504030202020204" pitchFamily="34" charset="0"/>
      <p:regular r:id="rId42"/>
      <p:bold r:id="rId43"/>
      <p:italic r:id="rId44"/>
      <p:boldItalic r:id="rId45"/>
    </p:embeddedFont>
    <p:embeddedFont>
      <p:font typeface="Splunk Data Sans Pro Black" panose="020B0504030202020204" pitchFamily="34" charset="0"/>
      <p:bold r:id="rId46"/>
    </p:embeddedFont>
    <p:embeddedFont>
      <p:font typeface="Splunk Data Sans Pro XBold" panose="020B0504030202020204" pitchFamily="34" charset="0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16"/>
    <p:restoredTop sz="77166"/>
  </p:normalViewPr>
  <p:slideViewPr>
    <p:cSldViewPr snapToGrid="0">
      <p:cViewPr varScale="1">
        <p:scale>
          <a:sx n="64" d="100"/>
          <a:sy n="64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:notes"/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configuration assessment tool is amazing for showing us the current maturity of an AppDynamics controller.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Now we have developed a way to utilize the outputs from the Configuration Assessment to compare a pervious output against a current output.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Using this we can now determine what direction we are going with regards to Maturity – this direction can help identify areas for improvement – to improve application performance monitoring and help you get the most out of your investment </a:t>
            </a:r>
            <a:endParaRPr dirty="0"/>
          </a:p>
        </p:txBody>
      </p:sp>
      <p:sp>
        <p:nvSpPr>
          <p:cNvPr id="555" name="Google Shape;5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67649-FE32-87B3-B322-4EACE99E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DB03D-B182-B7F3-8FC7-6D6810588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7E790-7A60-559E-A799-8C7C50584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0" i="0" u="none" strike="noStrike" cap="none" dirty="0">
              <a:solidFill>
                <a:schemeClr val="bg1"/>
              </a:solidFill>
              <a:effectLst/>
              <a:latin typeface="Splunk Data Sans Pro" panose="020B0504030202020204" pitchFamily="34" charset="0"/>
              <a:ea typeface="Calibri"/>
              <a:cs typeface="Splunk Data Sans Pro" panose="020B0504030202020204" pitchFamily="34" charset="0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Collecting Data Past One Day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Network Request Limit Not Hit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# Custom Match Rules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Has BT Correlation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Has Custom Event Service Include Rule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369A-EE34-9935-DC2E-2893E93A48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7944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83FA0-EAA7-045C-32B9-30594705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74B6D-7699-512C-E635-225B6AEAC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5BB02-34A5-4D93-307E-1ED204128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table shows what has downgraded maturity to Gold, Silver and Bronze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The Maturity Downgrades takes a count of the individual items which have downgraded from the previous Maturity assessment against the current maturity assessment.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numberOfHealthRuleViolations</a:t>
            </a:r>
            <a:r>
              <a:rPr lang="en-US" sz="1050" dirty="0">
                <a:effectLst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numberOfActionsBoundToEnabledPolicies</a:t>
            </a:r>
            <a:r>
              <a:rPr lang="en-US" sz="1050" dirty="0">
                <a:effectLst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numberOfCustomHealthRules</a:t>
            </a:r>
            <a:r>
              <a:rPr lang="en-US" sz="1050" dirty="0"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accent5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7451-726B-4ECD-66A5-E79741A5E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375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2abfeb9772e_0_3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02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37F1E-ED91-060E-2204-56E3FB95C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9838F-61F9-962C-FD76-161C494EC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BB3087-51A2-CBA0-7897-AA1208AF9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533FD-F422-9A11-F4DB-A49D5E18A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87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883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5383-C746-173B-C2BF-A454BEF26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B00D7-BB07-A255-759B-B68981C4A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93891-41C5-2BA3-D62A-06AAF8D1C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comparison of the summary tab from a previous config assessment against a current assessment.</a:t>
            </a:r>
          </a:p>
          <a:p>
            <a:endParaRPr lang="en-GB" dirty="0"/>
          </a:p>
          <a:p>
            <a:r>
              <a:rPr lang="en-GB" dirty="0"/>
              <a:t>Bronze basically means little, or no configuration has taken place on the business application – so we want that value to lower.</a:t>
            </a:r>
          </a:p>
          <a:p>
            <a:endParaRPr lang="en-GB" dirty="0"/>
          </a:p>
          <a:p>
            <a:r>
              <a:rPr lang="en-GB" dirty="0"/>
              <a:t>For Silver, Gold and Platinum – we want to see these increase – this shows us we are going in the right direction with improving the maturity of our AppDynamics Business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CBA92-26F4-8451-2030-BD8646A528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637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C7750-B8AF-0852-34DA-AD8449BCF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1A0CB-A002-FFF2-D91F-DE645B845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C6A2E-BAC2-5895-067A-1230C59B6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0A6D6-6B62-1716-9C7A-0FECF437F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3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65F52-A790-931D-80D9-3AEBB501C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1F790-E144-7413-84DA-C63F7BF24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2A4F5-AC58-246E-CE68-E10CDD156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table compares the output from a previous Overall Assessment against the output from a current Overall Assessment.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6C29F-FCFF-241B-530D-97F21CEFC1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8901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table is generated from the Analysis Tab on the Maturity Assessment APM Output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430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D2A6C462-BF0C-2C90-C96F-05F22488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bfeb9772e_0_364:notes">
            <a:extLst>
              <a:ext uri="{FF2B5EF4-FFF2-40B4-BE49-F238E27FC236}">
                <a16:creationId xmlns:a16="http://schemas.microsoft.com/office/drawing/2014/main" id="{5FF0BB11-8BD2-731C-FCD9-4F0378378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abfeb9772e_0_364:notes">
            <a:extLst>
              <a:ext uri="{FF2B5EF4-FFF2-40B4-BE49-F238E27FC236}">
                <a16:creationId xmlns:a16="http://schemas.microsoft.com/office/drawing/2014/main" id="{3D9F31F9-7745-AC91-8D53-0F7C0897F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" name="Google Shape;862;g2abfeb9772e_0_364:notes">
            <a:extLst>
              <a:ext uri="{FF2B5EF4-FFF2-40B4-BE49-F238E27FC236}">
                <a16:creationId xmlns:a16="http://schemas.microsoft.com/office/drawing/2014/main" id="{B32BDD00-56F2-8EEB-3FF9-8E92CFA0B4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664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1FE0-ADCC-9BA8-7935-C9763E63F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7BF25-3126-18C3-59C9-AC2EBD000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5B156-BE5C-D926-C6B7-9580B1FE8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E4FC-CD05-29F1-F779-969A1ED488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38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ockphoto.com/vector/vector-isometric-pie-chart-design-modern-template-for-creating-infographics-gm1029317046-275856042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 Title Slide">
  <p:cSld name="Title Slide_2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2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-10"/>
          <a:stretch/>
        </p:blipFill>
        <p:spPr>
          <a:xfrm>
            <a:off x="714150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914400" y="8198168"/>
            <a:ext cx="5669400" cy="424732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/ Sidebar">
  <p:cSld name="Sidebar w/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13121650" y="914400"/>
            <a:ext cx="4252200" cy="8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"/>
              <a:buNone/>
              <a:defRPr sz="6000" b="1" i="0" u="none" strike="noStrike" cap="none">
                <a:solidFill>
                  <a:schemeClr val="lt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914400" y="1737350"/>
            <a:ext cx="10424100" cy="763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2"/>
          </p:nvPr>
        </p:nvSpPr>
        <p:spPr>
          <a:xfrm>
            <a:off x="914400" y="914400"/>
            <a:ext cx="10424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39" name="Google Shape;139;p21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Text Blocks">
  <p:cSld name="Comparison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2"/>
          </p:nvPr>
        </p:nvSpPr>
        <p:spPr>
          <a:xfrm>
            <a:off x="914400" y="4023425"/>
            <a:ext cx="79551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3"/>
          </p:nvPr>
        </p:nvSpPr>
        <p:spPr>
          <a:xfrm>
            <a:off x="914400" y="3017525"/>
            <a:ext cx="7955100" cy="1005900"/>
          </a:xfrm>
          <a:prstGeom prst="rect">
            <a:avLst/>
          </a:prstGeom>
          <a:gradFill>
            <a:gsLst>
              <a:gs pos="0">
                <a:schemeClr val="accent1"/>
              </a:gs>
              <a:gs pos="32000">
                <a:schemeClr val="accent1"/>
              </a:gs>
              <a:gs pos="85000">
                <a:schemeClr val="accent2"/>
              </a:gs>
              <a:gs pos="100000">
                <a:schemeClr val="accent2"/>
              </a:gs>
            </a:gsLst>
            <a:lin ang="0" scaled="0"/>
          </a:gra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4"/>
          </p:nvPr>
        </p:nvSpPr>
        <p:spPr>
          <a:xfrm>
            <a:off x="9418350" y="4023425"/>
            <a:ext cx="7955100" cy="5349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82875" tIns="274300" rIns="182875" bIns="18287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5"/>
          </p:nvPr>
        </p:nvSpPr>
        <p:spPr>
          <a:xfrm>
            <a:off x="9418355" y="3017525"/>
            <a:ext cx="7955100" cy="1005900"/>
          </a:xfrm>
          <a:prstGeom prst="rect">
            <a:avLst/>
          </a:prstGeom>
          <a:gradFill>
            <a:gsLst>
              <a:gs pos="0">
                <a:schemeClr val="accent2"/>
              </a:gs>
              <a:gs pos="26000">
                <a:schemeClr val="accent2"/>
              </a:gs>
              <a:gs pos="89000">
                <a:schemeClr val="accent3"/>
              </a:gs>
              <a:gs pos="100000">
                <a:schemeClr val="accent3"/>
              </a:gs>
            </a:gsLst>
            <a:lin ang="0" scaled="0"/>
          </a:gradFill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7 Title Slide">
  <p:cSld name="Section 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Lexend"/>
              <a:buNone/>
              <a:defRPr sz="14000" b="1" i="0">
                <a:latin typeface="Splunk Data Sans Pro Black" panose="020B0504030202020204" pitchFamily="34" charset="0"/>
                <a:ea typeface="Splunk Data Sans Pro Black" panose="020B0504030202020204" pitchFamily="34" charset="0"/>
                <a:cs typeface="Splunk Data Sans Pro Black" panose="020B0504030202020204" pitchFamily="34" charset="0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914400" y="85997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2"/>
          </p:nvPr>
        </p:nvSpPr>
        <p:spPr>
          <a:xfrm>
            <a:off x="914400" y="91193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 i="0">
                <a:solidFill>
                  <a:schemeClr val="dk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1317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8 Title Slide">
  <p:cSld name="Section 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Lexend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ea typeface="Splunk Data Sans Pro Black" panose="020B0504030202020204" pitchFamily="34" charset="0"/>
                <a:cs typeface="Splunk Data Sans Pro Black" panose="020B0504030202020204" pitchFamily="34" charset="0"/>
                <a:sym typeface="Lexen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"/>
          </p:nvPr>
        </p:nvSpPr>
        <p:spPr>
          <a:xfrm>
            <a:off x="914400" y="85997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2"/>
          </p:nvPr>
        </p:nvSpPr>
        <p:spPr>
          <a:xfrm>
            <a:off x="914400" y="9119300"/>
            <a:ext cx="10789800" cy="44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 i="0">
                <a:solidFill>
                  <a:schemeClr val="l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159" name="Google Shape;159;p2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15374875" y="8922425"/>
            <a:ext cx="2168648" cy="116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Right">
  <p:cSld name="Weighted Righ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914400" y="3017525"/>
            <a:ext cx="51204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2"/>
          </p:nvPr>
        </p:nvSpPr>
        <p:spPr>
          <a:xfrm>
            <a:off x="658375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3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98" name="Google Shape;198;p29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Left">
  <p:cSld name="Weighted Lef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91440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2"/>
          </p:nvPr>
        </p:nvSpPr>
        <p:spPr>
          <a:xfrm>
            <a:off x="12253200" y="3017525"/>
            <a:ext cx="51204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3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4" name="Google Shape;204;p30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Right">
  <p:cSld name="Chart and Conten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59844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>
            <a:off x="914400" y="3222425"/>
            <a:ext cx="59844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2"/>
          </p:nvPr>
        </p:nvSpPr>
        <p:spPr>
          <a:xfrm>
            <a:off x="914400" y="4297675"/>
            <a:ext cx="5669400" cy="50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09" name="Google Shape;209;p31"/>
          <p:cNvSpPr/>
          <p:nvPr/>
        </p:nvSpPr>
        <p:spPr>
          <a:xfrm>
            <a:off x="7629450" y="150"/>
            <a:ext cx="10687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10" name="Google Shape;210;p31"/>
          <p:cNvSpPr>
            <a:spLocks noGrp="1"/>
          </p:cNvSpPr>
          <p:nvPr>
            <p:ph type="pic" idx="3"/>
          </p:nvPr>
        </p:nvSpPr>
        <p:spPr>
          <a:xfrm>
            <a:off x="7498150" y="0"/>
            <a:ext cx="108186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1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Left">
  <p:cSld name="Chart and Content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11704150" y="914400"/>
            <a:ext cx="5669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11704150" y="2377450"/>
            <a:ext cx="56694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2"/>
          </p:nvPr>
        </p:nvSpPr>
        <p:spPr>
          <a:xfrm>
            <a:off x="11704150" y="3657600"/>
            <a:ext cx="5669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26" name="Google Shape;226;p33"/>
          <p:cNvSpPr>
            <a:spLocks noGrp="1"/>
          </p:cNvSpPr>
          <p:nvPr>
            <p:ph type="pic" idx="3"/>
          </p:nvPr>
        </p:nvSpPr>
        <p:spPr>
          <a:xfrm>
            <a:off x="146400" y="0"/>
            <a:ext cx="106434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3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Phone with Content">
  <p:cSld name="Phone with Conten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32" name="Google Shape;232;p34"/>
          <p:cNvSpPr>
            <a:spLocks noGrp="1"/>
          </p:cNvSpPr>
          <p:nvPr>
            <p:ph type="pic" idx="2"/>
          </p:nvPr>
        </p:nvSpPr>
        <p:spPr>
          <a:xfrm>
            <a:off x="10246237" y="1092586"/>
            <a:ext cx="3897900" cy="8412600"/>
          </a:xfrm>
          <a:prstGeom prst="roundRect">
            <a:avLst>
              <a:gd name="adj" fmla="val 11920"/>
            </a:avLst>
          </a:prstGeom>
          <a:noFill/>
          <a:ln>
            <a:noFill/>
          </a:ln>
        </p:spPr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34173" y="914400"/>
            <a:ext cx="4324555" cy="8768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3"/>
          </p:nvPr>
        </p:nvSpPr>
        <p:spPr>
          <a:xfrm>
            <a:off x="914400" y="3017525"/>
            <a:ext cx="79554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Tablet with Content">
  <p:cSld name="Tablet with Conten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1" y="741663"/>
            <a:ext cx="6349125" cy="88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>
            <a:spLocks noGrp="1"/>
          </p:cNvSpPr>
          <p:nvPr>
            <p:ph type="pic" idx="2"/>
          </p:nvPr>
        </p:nvSpPr>
        <p:spPr>
          <a:xfrm>
            <a:off x="9451163" y="1048951"/>
            <a:ext cx="5734800" cy="8189100"/>
          </a:xfrm>
          <a:prstGeom prst="roundRect">
            <a:avLst>
              <a:gd name="adj" fmla="val 2381"/>
            </a:avLst>
          </a:prstGeom>
          <a:noFill/>
          <a:ln>
            <a:noFill/>
          </a:ln>
        </p:spPr>
      </p:sp>
      <p:sp>
        <p:nvSpPr>
          <p:cNvPr id="241" name="Google Shape;241;p35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242" name="Google Shape;242;p35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955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79554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3"/>
          </p:nvPr>
        </p:nvSpPr>
        <p:spPr>
          <a:xfrm>
            <a:off x="914400" y="3017525"/>
            <a:ext cx="79554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Desktop with Content">
  <p:cSld name="CUSTOM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0400" y="914400"/>
            <a:ext cx="12466427" cy="105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>
            <a:spLocks noGrp="1"/>
          </p:cNvSpPr>
          <p:nvPr>
            <p:ph type="pic" idx="2"/>
          </p:nvPr>
        </p:nvSpPr>
        <p:spPr>
          <a:xfrm>
            <a:off x="6941750" y="1128650"/>
            <a:ext cx="11955000" cy="69468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37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5120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solidFill>
                  <a:schemeClr val="dk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subTitle" idx="1"/>
          </p:nvPr>
        </p:nvSpPr>
        <p:spPr>
          <a:xfrm>
            <a:off x="914400" y="2377450"/>
            <a:ext cx="5120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58" name="Google Shape;258;p37"/>
          <p:cNvSpPr txBox="1">
            <a:spLocks noGrp="1"/>
          </p:cNvSpPr>
          <p:nvPr>
            <p:ph type="body" idx="3"/>
          </p:nvPr>
        </p:nvSpPr>
        <p:spPr>
          <a:xfrm>
            <a:off x="914400" y="3657600"/>
            <a:ext cx="5120400" cy="571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2pPr>
            <a:lvl3pPr marL="1371600" lvl="2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3pPr>
            <a:lvl4pPr marL="1828800" lvl="3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4pPr>
            <a:lvl5pPr marL="2286000" lvl="4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5pPr>
            <a:lvl6pPr marL="2743200" lvl="5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6pPr>
            <a:lvl7pPr marL="3200400" lvl="6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7pPr>
            <a:lvl8pPr marL="3657600" lvl="7" indent="-381000" rtl="0">
              <a:spcBef>
                <a:spcPts val="1200"/>
              </a:spcBef>
              <a:spcAft>
                <a:spcPts val="0"/>
              </a:spcAft>
              <a:buSzPts val="2400"/>
              <a:buChar char="‒"/>
              <a:defRPr/>
            </a:lvl8pPr>
            <a:lvl9pPr marL="4114800" lvl="8" indent="-381000" rtl="0">
              <a:spcBef>
                <a:spcPts val="1200"/>
              </a:spcBef>
              <a:spcAft>
                <a:spcPts val="1200"/>
              </a:spcAft>
              <a:buSzPts val="2400"/>
              <a:buChar char="‒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Full Laptop ">
  <p:cSld name="CUSTOM_7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/>
          <p:nvPr/>
        </p:nvSpPr>
        <p:spPr>
          <a:xfrm>
            <a:off x="75" y="0"/>
            <a:ext cx="18288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0351" y="459700"/>
            <a:ext cx="15567324" cy="936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>
            <a:spLocks noGrp="1"/>
          </p:cNvSpPr>
          <p:nvPr>
            <p:ph type="pic" idx="2"/>
          </p:nvPr>
        </p:nvSpPr>
        <p:spPr>
          <a:xfrm>
            <a:off x="2764391" y="647441"/>
            <a:ext cx="12771600" cy="8258100"/>
          </a:xfrm>
          <a:prstGeom prst="snipRoundRect">
            <a:avLst>
              <a:gd name="adj1" fmla="val 1450"/>
              <a:gd name="adj2" fmla="val 1191"/>
            </a:avLst>
          </a:prstGeom>
          <a:noFill/>
          <a:ln>
            <a:noFill/>
          </a:ln>
        </p:spPr>
      </p:sp>
      <p:sp>
        <p:nvSpPr>
          <p:cNvPr id="263" name="Google Shape;263;p38"/>
          <p:cNvSpPr txBox="1"/>
          <p:nvPr/>
        </p:nvSpPr>
        <p:spPr>
          <a:xfrm>
            <a:off x="172825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Full Desktop ">
  <p:cSld name="CUSTOM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7412" y="278000"/>
            <a:ext cx="13973176" cy="118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>
            <a:spLocks noGrp="1"/>
          </p:cNvSpPr>
          <p:nvPr>
            <p:ph type="pic" idx="2"/>
          </p:nvPr>
        </p:nvSpPr>
        <p:spPr>
          <a:xfrm>
            <a:off x="2444108" y="518145"/>
            <a:ext cx="13399800" cy="77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9"/>
          <p:cNvSpPr txBox="1"/>
          <p:nvPr/>
        </p:nvSpPr>
        <p:spPr>
          <a:xfrm>
            <a:off x="172825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Photos">
  <p:cSld name="1_Three Icons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40"/>
          <p:cNvGrpSpPr/>
          <p:nvPr/>
        </p:nvGrpSpPr>
        <p:grpSpPr>
          <a:xfrm>
            <a:off x="13150248" y="3040350"/>
            <a:ext cx="4206300" cy="4206300"/>
            <a:chOff x="13133196" y="3543300"/>
            <a:chExt cx="4206300" cy="4206300"/>
          </a:xfrm>
        </p:grpSpPr>
        <p:sp>
          <p:nvSpPr>
            <p:cNvPr id="271" name="Google Shape;271;p40"/>
            <p:cNvSpPr/>
            <p:nvPr/>
          </p:nvSpPr>
          <p:spPr>
            <a:xfrm>
              <a:off x="13133196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13316046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40"/>
          <p:cNvGrpSpPr/>
          <p:nvPr/>
        </p:nvGrpSpPr>
        <p:grpSpPr>
          <a:xfrm>
            <a:off x="7040850" y="3040350"/>
            <a:ext cx="4206300" cy="4206300"/>
            <a:chOff x="7040850" y="3543300"/>
            <a:chExt cx="4206300" cy="4206300"/>
          </a:xfrm>
        </p:grpSpPr>
        <p:sp>
          <p:nvSpPr>
            <p:cNvPr id="274" name="Google Shape;274;p40"/>
            <p:cNvSpPr/>
            <p:nvPr/>
          </p:nvSpPr>
          <p:spPr>
            <a:xfrm>
              <a:off x="704085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22000">
                  <a:schemeClr val="accent3"/>
                </a:gs>
                <a:gs pos="9900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722370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40"/>
          <p:cNvGrpSpPr/>
          <p:nvPr/>
        </p:nvGrpSpPr>
        <p:grpSpPr>
          <a:xfrm>
            <a:off x="931452" y="3040350"/>
            <a:ext cx="4206300" cy="4206300"/>
            <a:chOff x="914400" y="3543300"/>
            <a:chExt cx="4206300" cy="4206300"/>
          </a:xfrm>
        </p:grpSpPr>
        <p:sp>
          <p:nvSpPr>
            <p:cNvPr id="277" name="Google Shape;277;p40"/>
            <p:cNvSpPr/>
            <p:nvPr/>
          </p:nvSpPr>
          <p:spPr>
            <a:xfrm>
              <a:off x="91440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94000">
                  <a:schemeClr val="accent3"/>
                </a:gs>
                <a:gs pos="100000">
                  <a:schemeClr val="accent3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109725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40"/>
          <p:cNvSpPr>
            <a:spLocks noGrp="1"/>
          </p:cNvSpPr>
          <p:nvPr>
            <p:ph type="pic" idx="2"/>
          </p:nvPr>
        </p:nvSpPr>
        <p:spPr>
          <a:xfrm>
            <a:off x="1114310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0"/>
          <p:cNvSpPr>
            <a:spLocks noGrp="1"/>
          </p:cNvSpPr>
          <p:nvPr>
            <p:ph type="pic" idx="3"/>
          </p:nvPr>
        </p:nvSpPr>
        <p:spPr>
          <a:xfrm>
            <a:off x="7223700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0"/>
          <p:cNvSpPr>
            <a:spLocks noGrp="1"/>
          </p:cNvSpPr>
          <p:nvPr>
            <p:ph type="pic" idx="4"/>
          </p:nvPr>
        </p:nvSpPr>
        <p:spPr>
          <a:xfrm>
            <a:off x="13316019" y="3223210"/>
            <a:ext cx="3840600" cy="38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5"/>
          </p:nvPr>
        </p:nvSpPr>
        <p:spPr>
          <a:xfrm>
            <a:off x="914425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5" name="Google Shape;285;p40"/>
          <p:cNvSpPr txBox="1">
            <a:spLocks noGrp="1"/>
          </p:cNvSpPr>
          <p:nvPr>
            <p:ph type="body" idx="6"/>
          </p:nvPr>
        </p:nvSpPr>
        <p:spPr>
          <a:xfrm>
            <a:off x="7040850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7"/>
          </p:nvPr>
        </p:nvSpPr>
        <p:spPr>
          <a:xfrm>
            <a:off x="13167123" y="8307500"/>
            <a:ext cx="4206300" cy="8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87" name="Google Shape;287;p40"/>
          <p:cNvSpPr txBox="1">
            <a:spLocks noGrp="1"/>
          </p:cNvSpPr>
          <p:nvPr>
            <p:ph type="subTitle" idx="8"/>
          </p:nvPr>
        </p:nvSpPr>
        <p:spPr>
          <a:xfrm>
            <a:off x="914350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8" name="Google Shape;288;p40"/>
          <p:cNvSpPr txBox="1">
            <a:spLocks noGrp="1"/>
          </p:cNvSpPr>
          <p:nvPr>
            <p:ph type="subTitle" idx="9"/>
          </p:nvPr>
        </p:nvSpPr>
        <p:spPr>
          <a:xfrm>
            <a:off x="7040850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3"/>
          </p:nvPr>
        </p:nvSpPr>
        <p:spPr>
          <a:xfrm>
            <a:off x="13167195" y="7541350"/>
            <a:ext cx="4206300" cy="5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Icons Gray">
  <p:cSld name="Four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>
            <a:spLocks noGrp="1"/>
          </p:cNvSpPr>
          <p:nvPr>
            <p:ph type="pic" idx="2"/>
          </p:nvPr>
        </p:nvSpPr>
        <p:spPr>
          <a:xfrm>
            <a:off x="914398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1"/>
          <p:cNvSpPr>
            <a:spLocks noGrp="1"/>
          </p:cNvSpPr>
          <p:nvPr>
            <p:ph type="pic" idx="3"/>
          </p:nvPr>
        </p:nvSpPr>
        <p:spPr>
          <a:xfrm>
            <a:off x="6583748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41"/>
          <p:cNvSpPr>
            <a:spLocks noGrp="1"/>
          </p:cNvSpPr>
          <p:nvPr>
            <p:ph type="pic" idx="4"/>
          </p:nvPr>
        </p:nvSpPr>
        <p:spPr>
          <a:xfrm>
            <a:off x="12253099" y="3539843"/>
            <a:ext cx="1422600" cy="14226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5"/>
          </p:nvPr>
        </p:nvSpPr>
        <p:spPr>
          <a:xfrm>
            <a:off x="914400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7" name="Google Shape;297;p41"/>
          <p:cNvSpPr txBox="1">
            <a:spLocks noGrp="1"/>
          </p:cNvSpPr>
          <p:nvPr>
            <p:ph type="body" idx="6"/>
          </p:nvPr>
        </p:nvSpPr>
        <p:spPr>
          <a:xfrm>
            <a:off x="6583748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8" name="Google Shape;298;p41"/>
          <p:cNvSpPr txBox="1">
            <a:spLocks noGrp="1"/>
          </p:cNvSpPr>
          <p:nvPr>
            <p:ph type="body" idx="7"/>
          </p:nvPr>
        </p:nvSpPr>
        <p:spPr>
          <a:xfrm>
            <a:off x="12253150" y="6029250"/>
            <a:ext cx="51204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299" name="Google Shape;299;p41"/>
          <p:cNvSpPr txBox="1">
            <a:spLocks noGrp="1"/>
          </p:cNvSpPr>
          <p:nvPr>
            <p:ph type="subTitle" idx="8"/>
          </p:nvPr>
        </p:nvSpPr>
        <p:spPr>
          <a:xfrm>
            <a:off x="914350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9"/>
          </p:nvPr>
        </p:nvSpPr>
        <p:spPr>
          <a:xfrm>
            <a:off x="6583749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1" name="Google Shape;301;p41"/>
          <p:cNvSpPr txBox="1">
            <a:spLocks noGrp="1"/>
          </p:cNvSpPr>
          <p:nvPr>
            <p:ph type="subTitle" idx="13"/>
          </p:nvPr>
        </p:nvSpPr>
        <p:spPr>
          <a:xfrm>
            <a:off x="12253151" y="4962450"/>
            <a:ext cx="51204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02" name="Google Shape;302;p41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Icons Gray">
  <p:cSld name="Four Ico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>
            <a:spLocks noGrp="1"/>
          </p:cNvSpPr>
          <p:nvPr>
            <p:ph type="pic" idx="2"/>
          </p:nvPr>
        </p:nvSpPr>
        <p:spPr>
          <a:xfrm>
            <a:off x="914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42"/>
          <p:cNvSpPr>
            <a:spLocks noGrp="1"/>
          </p:cNvSpPr>
          <p:nvPr>
            <p:ph type="pic" idx="3"/>
          </p:nvPr>
        </p:nvSpPr>
        <p:spPr>
          <a:xfrm>
            <a:off x="5166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2"/>
          <p:cNvSpPr>
            <a:spLocks noGrp="1"/>
          </p:cNvSpPr>
          <p:nvPr>
            <p:ph type="pic" idx="4"/>
          </p:nvPr>
        </p:nvSpPr>
        <p:spPr>
          <a:xfrm>
            <a:off x="941830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42"/>
          <p:cNvSpPr>
            <a:spLocks noGrp="1"/>
          </p:cNvSpPr>
          <p:nvPr>
            <p:ph type="pic" idx="5"/>
          </p:nvPr>
        </p:nvSpPr>
        <p:spPr>
          <a:xfrm>
            <a:off x="13670350" y="3539843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10" name="Google Shape;310;p42"/>
          <p:cNvSpPr txBox="1">
            <a:spLocks noGrp="1"/>
          </p:cNvSpPr>
          <p:nvPr>
            <p:ph type="body" idx="6"/>
          </p:nvPr>
        </p:nvSpPr>
        <p:spPr>
          <a:xfrm>
            <a:off x="914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body" idx="7"/>
          </p:nvPr>
        </p:nvSpPr>
        <p:spPr>
          <a:xfrm>
            <a:off x="5166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body" idx="8"/>
          </p:nvPr>
        </p:nvSpPr>
        <p:spPr>
          <a:xfrm>
            <a:off x="941830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3" name="Google Shape;313;p42"/>
          <p:cNvSpPr txBox="1">
            <a:spLocks noGrp="1"/>
          </p:cNvSpPr>
          <p:nvPr>
            <p:ph type="body" idx="9"/>
          </p:nvPr>
        </p:nvSpPr>
        <p:spPr>
          <a:xfrm>
            <a:off x="13670350" y="5978250"/>
            <a:ext cx="3703200" cy="339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13"/>
          </p:nvPr>
        </p:nvSpPr>
        <p:spPr>
          <a:xfrm>
            <a:off x="914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4"/>
          </p:nvPr>
        </p:nvSpPr>
        <p:spPr>
          <a:xfrm>
            <a:off x="5166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subTitle" idx="15"/>
          </p:nvPr>
        </p:nvSpPr>
        <p:spPr>
          <a:xfrm>
            <a:off x="941830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16"/>
          </p:nvPr>
        </p:nvSpPr>
        <p:spPr>
          <a:xfrm>
            <a:off x="13670350" y="4911450"/>
            <a:ext cx="37032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18" name="Google Shape;318;p42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 Icons Gray">
  <p:cSld name="Five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>
            <a:spLocks noGrp="1"/>
          </p:cNvSpPr>
          <p:nvPr>
            <p:ph type="pic" idx="2"/>
          </p:nvPr>
        </p:nvSpPr>
        <p:spPr>
          <a:xfrm>
            <a:off x="914350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43"/>
          <p:cNvSpPr>
            <a:spLocks noGrp="1"/>
          </p:cNvSpPr>
          <p:nvPr>
            <p:ph type="pic" idx="3"/>
          </p:nvPr>
        </p:nvSpPr>
        <p:spPr>
          <a:xfrm>
            <a:off x="4316041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43"/>
          <p:cNvSpPr>
            <a:spLocks noGrp="1"/>
          </p:cNvSpPr>
          <p:nvPr>
            <p:ph type="pic" idx="4"/>
          </p:nvPr>
        </p:nvSpPr>
        <p:spPr>
          <a:xfrm>
            <a:off x="7717751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43"/>
          <p:cNvSpPr>
            <a:spLocks noGrp="1"/>
          </p:cNvSpPr>
          <p:nvPr>
            <p:ph type="pic" idx="5"/>
          </p:nvPr>
        </p:nvSpPr>
        <p:spPr>
          <a:xfrm>
            <a:off x="11119442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3"/>
          <p:cNvSpPr>
            <a:spLocks noGrp="1"/>
          </p:cNvSpPr>
          <p:nvPr>
            <p:ph type="pic" idx="6"/>
          </p:nvPr>
        </p:nvSpPr>
        <p:spPr>
          <a:xfrm>
            <a:off x="14521150" y="3539862"/>
            <a:ext cx="1371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27" name="Google Shape;327;p43"/>
          <p:cNvSpPr txBox="1">
            <a:spLocks noGrp="1"/>
          </p:cNvSpPr>
          <p:nvPr>
            <p:ph type="body" idx="7"/>
          </p:nvPr>
        </p:nvSpPr>
        <p:spPr>
          <a:xfrm>
            <a:off x="914350" y="6005815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8"/>
          </p:nvPr>
        </p:nvSpPr>
        <p:spPr>
          <a:xfrm>
            <a:off x="9143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body" idx="9"/>
          </p:nvPr>
        </p:nvSpPr>
        <p:spPr>
          <a:xfrm>
            <a:off x="4316093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0" name="Google Shape;330;p43"/>
          <p:cNvSpPr txBox="1">
            <a:spLocks noGrp="1"/>
          </p:cNvSpPr>
          <p:nvPr>
            <p:ph type="subTitle" idx="13"/>
          </p:nvPr>
        </p:nvSpPr>
        <p:spPr>
          <a:xfrm>
            <a:off x="43160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4"/>
          </p:nvPr>
        </p:nvSpPr>
        <p:spPr>
          <a:xfrm>
            <a:off x="7717793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2" name="Google Shape;332;p43"/>
          <p:cNvSpPr txBox="1">
            <a:spLocks noGrp="1"/>
          </p:cNvSpPr>
          <p:nvPr>
            <p:ph type="subTitle" idx="15"/>
          </p:nvPr>
        </p:nvSpPr>
        <p:spPr>
          <a:xfrm>
            <a:off x="77177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3" name="Google Shape;333;p43"/>
          <p:cNvSpPr txBox="1">
            <a:spLocks noGrp="1"/>
          </p:cNvSpPr>
          <p:nvPr>
            <p:ph type="body" idx="16"/>
          </p:nvPr>
        </p:nvSpPr>
        <p:spPr>
          <a:xfrm>
            <a:off x="11119451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4" name="Google Shape;334;p43"/>
          <p:cNvSpPr txBox="1">
            <a:spLocks noGrp="1"/>
          </p:cNvSpPr>
          <p:nvPr>
            <p:ph type="subTitle" idx="17"/>
          </p:nvPr>
        </p:nvSpPr>
        <p:spPr>
          <a:xfrm>
            <a:off x="11119451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5" name="Google Shape;335;p43"/>
          <p:cNvSpPr txBox="1">
            <a:spLocks noGrp="1"/>
          </p:cNvSpPr>
          <p:nvPr>
            <p:ph type="body" idx="18"/>
          </p:nvPr>
        </p:nvSpPr>
        <p:spPr>
          <a:xfrm>
            <a:off x="14521150" y="5978250"/>
            <a:ext cx="2852700" cy="336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 sz="18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429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429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Lexend"/>
              <a:buChar char="‒"/>
              <a:defRPr sz="18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6" name="Google Shape;336;p43"/>
          <p:cNvSpPr txBox="1">
            <a:spLocks noGrp="1"/>
          </p:cNvSpPr>
          <p:nvPr>
            <p:ph type="subTitle" idx="19"/>
          </p:nvPr>
        </p:nvSpPr>
        <p:spPr>
          <a:xfrm>
            <a:off x="14521150" y="4911450"/>
            <a:ext cx="2852700" cy="91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sz="2400" b="1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37" name="Google Shape;337;p43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Stats">
  <p:cSld name="Four Stat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914425" y="6853163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1" name="Google Shape;341;p44"/>
          <p:cNvSpPr txBox="1">
            <a:spLocks noGrp="1"/>
          </p:cNvSpPr>
          <p:nvPr>
            <p:ph type="subTitle" idx="2"/>
          </p:nvPr>
        </p:nvSpPr>
        <p:spPr>
          <a:xfrm>
            <a:off x="914350" y="56373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2" name="Google Shape;342;p44"/>
          <p:cNvSpPr txBox="1">
            <a:spLocks noGrp="1"/>
          </p:cNvSpPr>
          <p:nvPr>
            <p:ph type="body" idx="3"/>
          </p:nvPr>
        </p:nvSpPr>
        <p:spPr>
          <a:xfrm>
            <a:off x="5166425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4"/>
          </p:nvPr>
        </p:nvSpPr>
        <p:spPr>
          <a:xfrm>
            <a:off x="5166350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4" name="Google Shape;344;p44"/>
          <p:cNvSpPr txBox="1">
            <a:spLocks noGrp="1"/>
          </p:cNvSpPr>
          <p:nvPr>
            <p:ph type="body" idx="5"/>
          </p:nvPr>
        </p:nvSpPr>
        <p:spPr>
          <a:xfrm>
            <a:off x="9418400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6"/>
          </p:nvPr>
        </p:nvSpPr>
        <p:spPr>
          <a:xfrm>
            <a:off x="9418325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7"/>
          </p:nvPr>
        </p:nvSpPr>
        <p:spPr>
          <a:xfrm>
            <a:off x="13670425" y="6841400"/>
            <a:ext cx="3703200" cy="25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47" name="Google Shape;347;p44"/>
          <p:cNvSpPr txBox="1">
            <a:spLocks noGrp="1"/>
          </p:cNvSpPr>
          <p:nvPr>
            <p:ph type="subTitle" idx="8"/>
          </p:nvPr>
        </p:nvSpPr>
        <p:spPr>
          <a:xfrm>
            <a:off x="13670350" y="5625400"/>
            <a:ext cx="3703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48" name="Google Shape;348;p44"/>
          <p:cNvSpPr txBox="1">
            <a:spLocks noGrp="1"/>
          </p:cNvSpPr>
          <p:nvPr>
            <p:ph type="subTitle" idx="9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49" name="Google Shape;349;p44"/>
          <p:cNvSpPr txBox="1">
            <a:spLocks noGrp="1"/>
          </p:cNvSpPr>
          <p:nvPr>
            <p:ph type="title" idx="13"/>
          </p:nvPr>
        </p:nvSpPr>
        <p:spPr>
          <a:xfrm>
            <a:off x="914436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0" name="Google Shape;350;p44"/>
          <p:cNvSpPr txBox="1">
            <a:spLocks noGrp="1"/>
          </p:cNvSpPr>
          <p:nvPr>
            <p:ph type="title" idx="14"/>
          </p:nvPr>
        </p:nvSpPr>
        <p:spPr>
          <a:xfrm>
            <a:off x="5166434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1" name="Google Shape;351;p44"/>
          <p:cNvSpPr txBox="1">
            <a:spLocks noGrp="1"/>
          </p:cNvSpPr>
          <p:nvPr>
            <p:ph type="title" idx="15"/>
          </p:nvPr>
        </p:nvSpPr>
        <p:spPr>
          <a:xfrm>
            <a:off x="9418406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2" name="Google Shape;352;p44"/>
          <p:cNvSpPr txBox="1">
            <a:spLocks noGrp="1"/>
          </p:cNvSpPr>
          <p:nvPr>
            <p:ph type="title" idx="16"/>
          </p:nvPr>
        </p:nvSpPr>
        <p:spPr>
          <a:xfrm>
            <a:off x="13670429" y="4666300"/>
            <a:ext cx="3703200" cy="8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53" name="Google Shape;353;p44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Big Statement">
  <p:cSld name="Big Statem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/>
          <p:nvPr/>
        </p:nvSpPr>
        <p:spPr>
          <a:xfrm>
            <a:off x="2382" y="-454818"/>
            <a:ext cx="12553950" cy="3198019"/>
          </a:xfrm>
          <a:custGeom>
            <a:avLst/>
            <a:gdLst/>
            <a:ahLst/>
            <a:cxnLst/>
            <a:rect l="l" t="t" r="r" b="b"/>
            <a:pathLst>
              <a:path w="5272" h="1343" extrusionOk="0">
                <a:moveTo>
                  <a:pt x="3761" y="6"/>
                </a:moveTo>
                <a:lnTo>
                  <a:pt x="3970" y="946"/>
                </a:lnTo>
                <a:lnTo>
                  <a:pt x="3972" y="950"/>
                </a:lnTo>
                <a:lnTo>
                  <a:pt x="3975" y="947"/>
                </a:lnTo>
                <a:lnTo>
                  <a:pt x="4508" y="569"/>
                </a:lnTo>
                <a:lnTo>
                  <a:pt x="5265" y="1340"/>
                </a:lnTo>
                <a:lnTo>
                  <a:pt x="4348" y="1340"/>
                </a:lnTo>
                <a:lnTo>
                  <a:pt x="4342" y="1340"/>
                </a:lnTo>
                <a:lnTo>
                  <a:pt x="3917" y="1340"/>
                </a:lnTo>
                <a:lnTo>
                  <a:pt x="3345" y="1340"/>
                </a:lnTo>
                <a:lnTo>
                  <a:pt x="2276" y="1340"/>
                </a:lnTo>
                <a:lnTo>
                  <a:pt x="2150" y="1340"/>
                </a:lnTo>
                <a:lnTo>
                  <a:pt x="1008" y="1340"/>
                </a:lnTo>
                <a:lnTo>
                  <a:pt x="1008" y="1340"/>
                </a:lnTo>
                <a:lnTo>
                  <a:pt x="996" y="1340"/>
                </a:lnTo>
                <a:lnTo>
                  <a:pt x="7" y="1340"/>
                </a:lnTo>
                <a:lnTo>
                  <a:pt x="974" y="501"/>
                </a:lnTo>
                <a:lnTo>
                  <a:pt x="1359" y="1105"/>
                </a:lnTo>
                <a:lnTo>
                  <a:pt x="1360" y="1107"/>
                </a:lnTo>
                <a:lnTo>
                  <a:pt x="1363" y="1105"/>
                </a:lnTo>
                <a:lnTo>
                  <a:pt x="2026" y="653"/>
                </a:lnTo>
                <a:lnTo>
                  <a:pt x="2270" y="874"/>
                </a:lnTo>
                <a:lnTo>
                  <a:pt x="2272" y="875"/>
                </a:lnTo>
                <a:lnTo>
                  <a:pt x="2273" y="874"/>
                </a:lnTo>
                <a:lnTo>
                  <a:pt x="2794" y="480"/>
                </a:lnTo>
                <a:lnTo>
                  <a:pt x="3071" y="638"/>
                </a:lnTo>
                <a:lnTo>
                  <a:pt x="3073" y="640"/>
                </a:lnTo>
                <a:lnTo>
                  <a:pt x="3074" y="638"/>
                </a:lnTo>
                <a:lnTo>
                  <a:pt x="3761" y="6"/>
                </a:lnTo>
                <a:moveTo>
                  <a:pt x="3762" y="0"/>
                </a:moveTo>
                <a:lnTo>
                  <a:pt x="3072" y="636"/>
                </a:lnTo>
                <a:lnTo>
                  <a:pt x="2794" y="477"/>
                </a:lnTo>
                <a:lnTo>
                  <a:pt x="2272" y="872"/>
                </a:lnTo>
                <a:lnTo>
                  <a:pt x="2026" y="650"/>
                </a:lnTo>
                <a:lnTo>
                  <a:pt x="1362" y="1103"/>
                </a:lnTo>
                <a:lnTo>
                  <a:pt x="974" y="497"/>
                </a:lnTo>
                <a:lnTo>
                  <a:pt x="0" y="1343"/>
                </a:lnTo>
                <a:lnTo>
                  <a:pt x="996" y="1343"/>
                </a:lnTo>
                <a:lnTo>
                  <a:pt x="996" y="1343"/>
                </a:lnTo>
                <a:lnTo>
                  <a:pt x="2150" y="1343"/>
                </a:lnTo>
                <a:lnTo>
                  <a:pt x="2150" y="1343"/>
                </a:lnTo>
                <a:lnTo>
                  <a:pt x="2276" y="1343"/>
                </a:lnTo>
                <a:lnTo>
                  <a:pt x="3345" y="1343"/>
                </a:lnTo>
                <a:lnTo>
                  <a:pt x="3917" y="1343"/>
                </a:lnTo>
                <a:lnTo>
                  <a:pt x="4342" y="1343"/>
                </a:lnTo>
                <a:lnTo>
                  <a:pt x="4348" y="1343"/>
                </a:lnTo>
                <a:lnTo>
                  <a:pt x="5272" y="1343"/>
                </a:lnTo>
                <a:lnTo>
                  <a:pt x="4508" y="566"/>
                </a:lnTo>
                <a:lnTo>
                  <a:pt x="3973" y="945"/>
                </a:lnTo>
                <a:lnTo>
                  <a:pt x="3762" y="0"/>
                </a:lnTo>
                <a:lnTo>
                  <a:pt x="37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137150" tIns="68550" rIns="137150" bIns="68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914400" y="1943100"/>
            <a:ext cx="16459200" cy="640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363" name="Google Shape;363;p46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Logo">
  <p:cSld name="Customer Story with Logo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13757225" y="1348740"/>
            <a:ext cx="3026700" cy="302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67" name="Google Shape;367;p47"/>
          <p:cNvSpPr>
            <a:spLocks noGrp="1"/>
          </p:cNvSpPr>
          <p:nvPr>
            <p:ph type="pic" idx="2"/>
          </p:nvPr>
        </p:nvSpPr>
        <p:spPr>
          <a:xfrm>
            <a:off x="13853225" y="1444749"/>
            <a:ext cx="2834700" cy="2834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8" name="Google Shape;368;p47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4241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69" name="Google Shape;369;p47"/>
          <p:cNvSpPr txBox="1">
            <a:spLocks noGrp="1"/>
          </p:cNvSpPr>
          <p:nvPr>
            <p:ph type="subTitle" idx="1"/>
          </p:nvPr>
        </p:nvSpPr>
        <p:spPr>
          <a:xfrm>
            <a:off x="914400" y="2404900"/>
            <a:ext cx="10424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0" name="Google Shape;370;p47"/>
          <p:cNvSpPr txBox="1">
            <a:spLocks noGrp="1"/>
          </p:cNvSpPr>
          <p:nvPr>
            <p:ph type="body" idx="3"/>
          </p:nvPr>
        </p:nvSpPr>
        <p:spPr>
          <a:xfrm>
            <a:off x="914400" y="3657600"/>
            <a:ext cx="10424100" cy="59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71" name="Google Shape;371;p47"/>
          <p:cNvSpPr txBox="1">
            <a:spLocks noGrp="1"/>
          </p:cNvSpPr>
          <p:nvPr>
            <p:ph type="subTitle" idx="4"/>
          </p:nvPr>
        </p:nvSpPr>
        <p:spPr>
          <a:xfrm>
            <a:off x="13167550" y="4757200"/>
            <a:ext cx="4206000" cy="121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5"/>
          </p:nvPr>
        </p:nvSpPr>
        <p:spPr>
          <a:xfrm>
            <a:off x="13167550" y="6205750"/>
            <a:ext cx="4206000" cy="36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3pPr>
            <a:lvl4pPr marL="1828800" lvl="3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4pPr>
            <a:lvl5pPr marL="2286000" lvl="4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5pPr>
            <a:lvl6pPr marL="2743200" lvl="5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6pPr>
            <a:lvl7pPr marL="3200400" lvl="6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7pPr>
            <a:lvl8pPr marL="3657600" lvl="7" indent="-38100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8pPr>
            <a:lvl9pPr marL="4114800" lvl="8" indent="-381000" algn="ctr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73" name="Google Shape;373;p47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 No Sub">
  <p:cSld name="Title and Content_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914400" y="2377450"/>
            <a:ext cx="164592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Icon">
  <p:cSld name="Customer Story with Icon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/>
          <p:nvPr/>
        </p:nvSpPr>
        <p:spPr>
          <a:xfrm>
            <a:off x="12253025" y="0"/>
            <a:ext cx="60351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76" name="Google Shape;376;p48"/>
          <p:cNvSpPr/>
          <p:nvPr/>
        </p:nvSpPr>
        <p:spPr>
          <a:xfrm>
            <a:off x="13792911" y="1348740"/>
            <a:ext cx="3026700" cy="3026700"/>
          </a:xfrm>
          <a:prstGeom prst="donut">
            <a:avLst>
              <a:gd name="adj" fmla="val 3306"/>
            </a:avLst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sng" strike="noStrike" cap="none">
              <a:solidFill>
                <a:schemeClr val="hlink"/>
              </a:solidFill>
              <a:latin typeface="Lexend Medium"/>
              <a:ea typeface="Lexend Medium"/>
              <a:cs typeface="Lexend Medium"/>
              <a:sym typeface="Lexend Medium"/>
              <a:hlinkClick r:id="rId2"/>
            </a:endParaRPr>
          </a:p>
        </p:txBody>
      </p:sp>
      <p:sp>
        <p:nvSpPr>
          <p:cNvPr id="377" name="Google Shape;377;p4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78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8" name="Google Shape;378;p48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0789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79" name="Google Shape;379;p48"/>
          <p:cNvSpPr txBox="1">
            <a:spLocks noGrp="1"/>
          </p:cNvSpPr>
          <p:nvPr>
            <p:ph type="body" idx="2"/>
          </p:nvPr>
        </p:nvSpPr>
        <p:spPr>
          <a:xfrm>
            <a:off x="914400" y="3017525"/>
            <a:ext cx="10789800" cy="65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80" name="Google Shape;380;p48"/>
          <p:cNvSpPr txBox="1">
            <a:spLocks noGrp="1"/>
          </p:cNvSpPr>
          <p:nvPr>
            <p:ph type="subTitle" idx="3"/>
          </p:nvPr>
        </p:nvSpPr>
        <p:spPr>
          <a:xfrm>
            <a:off x="13067500" y="4757200"/>
            <a:ext cx="4477500" cy="121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81" name="Google Shape;381;p48"/>
          <p:cNvSpPr txBox="1">
            <a:spLocks noGrp="1"/>
          </p:cNvSpPr>
          <p:nvPr>
            <p:ph type="body" idx="4"/>
          </p:nvPr>
        </p:nvSpPr>
        <p:spPr>
          <a:xfrm>
            <a:off x="13067500" y="6205750"/>
            <a:ext cx="4477500" cy="36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marL="914400" lvl="1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2pPr>
            <a:lvl3pPr marL="1371600" lvl="2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3pPr>
            <a:lvl4pPr marL="1828800" lvl="3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4pPr>
            <a:lvl5pPr marL="2286000" lvl="4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5pPr>
            <a:lvl6pPr marL="2743200" lvl="5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6pPr>
            <a:lvl7pPr marL="3200400" lvl="6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7pPr>
            <a:lvl8pPr marL="3657600" lvl="7" indent="-38100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8pPr>
            <a:lvl9pPr marL="4114800" lvl="8" indent="-381000" algn="ctr" rtl="0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82" name="Google Shape;382;p48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83" name="Google Shape;383;p48"/>
          <p:cNvSpPr>
            <a:spLocks noGrp="1"/>
          </p:cNvSpPr>
          <p:nvPr>
            <p:ph type="pic" idx="5"/>
          </p:nvPr>
        </p:nvSpPr>
        <p:spPr>
          <a:xfrm>
            <a:off x="14465500" y="2021350"/>
            <a:ext cx="1681500" cy="168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tory with Photo">
  <p:cSld name="Customer Story with Photo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>
            <a:spLocks noGrp="1"/>
          </p:cNvSpPr>
          <p:nvPr>
            <p:ph type="pic" idx="2"/>
          </p:nvPr>
        </p:nvSpPr>
        <p:spPr>
          <a:xfrm>
            <a:off x="146400" y="0"/>
            <a:ext cx="7041000" cy="10233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86" name="Google Shape;386;p49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101800" y="905250"/>
            <a:ext cx="92718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8101800" y="3017525"/>
            <a:ext cx="9271800" cy="6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389" name="Google Shape;389;p49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hite">
  <p:cSld name="Full Photo 2_2_1_1_1"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>
            <a:spLocks noGrp="1"/>
          </p:cNvSpPr>
          <p:nvPr>
            <p:ph type="pic" idx="2"/>
          </p:nvPr>
        </p:nvSpPr>
        <p:spPr>
          <a:xfrm>
            <a:off x="6034800" y="125"/>
            <a:ext cx="12253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04" name="Google Shape;404;p5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41979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05" name="Google Shape;405;p52"/>
          <p:cNvSpPr txBox="1">
            <a:spLocks noGrp="1"/>
          </p:cNvSpPr>
          <p:nvPr>
            <p:ph type="subTitle" idx="1"/>
          </p:nvPr>
        </p:nvSpPr>
        <p:spPr>
          <a:xfrm>
            <a:off x="914400" y="3657600"/>
            <a:ext cx="41979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06" name="Google Shape;406;p52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ith Content">
  <p:cSld name="Full Photo 2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>
            <a:spLocks noGrp="1"/>
          </p:cNvSpPr>
          <p:nvPr>
            <p:ph type="pic" idx="2"/>
          </p:nvPr>
        </p:nvSpPr>
        <p:spPr>
          <a:xfrm>
            <a:off x="50" y="-125"/>
            <a:ext cx="182880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3"/>
          <p:cNvSpPr txBox="1">
            <a:spLocks noGrp="1"/>
          </p:cNvSpPr>
          <p:nvPr>
            <p:ph type="title"/>
          </p:nvPr>
        </p:nvSpPr>
        <p:spPr>
          <a:xfrm>
            <a:off x="914400" y="936725"/>
            <a:ext cx="6312000" cy="20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"/>
              <a:buNone/>
              <a:defRPr sz="6000"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Medium"/>
              <a:buNone/>
              <a:defRPr sz="6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10" name="Google Shape;410;p53"/>
          <p:cNvSpPr txBox="1">
            <a:spLocks noGrp="1"/>
          </p:cNvSpPr>
          <p:nvPr>
            <p:ph type="subTitle" idx="1"/>
          </p:nvPr>
        </p:nvSpPr>
        <p:spPr>
          <a:xfrm>
            <a:off x="914400" y="3200400"/>
            <a:ext cx="6312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alf Left">
  <p:cSld name="Half Photo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>
            <a:spLocks noGrp="1"/>
          </p:cNvSpPr>
          <p:nvPr>
            <p:ph type="pic" idx="2"/>
          </p:nvPr>
        </p:nvSpPr>
        <p:spPr>
          <a:xfrm>
            <a:off x="146400" y="0"/>
            <a:ext cx="89976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19" name="Google Shape;419;p55"/>
          <p:cNvSpPr txBox="1"/>
          <p:nvPr/>
        </p:nvSpPr>
        <p:spPr>
          <a:xfrm>
            <a:off x="163962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10058400" y="914400"/>
            <a:ext cx="7315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1" name="Google Shape;421;p55"/>
          <p:cNvSpPr txBox="1">
            <a:spLocks noGrp="1"/>
          </p:cNvSpPr>
          <p:nvPr>
            <p:ph type="subTitle" idx="1"/>
          </p:nvPr>
        </p:nvSpPr>
        <p:spPr>
          <a:xfrm>
            <a:off x="10058400" y="2377450"/>
            <a:ext cx="7315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2" name="Google Shape;422;p55"/>
          <p:cNvSpPr txBox="1">
            <a:spLocks noGrp="1"/>
          </p:cNvSpPr>
          <p:nvPr>
            <p:ph type="body" idx="3"/>
          </p:nvPr>
        </p:nvSpPr>
        <p:spPr>
          <a:xfrm>
            <a:off x="10058400" y="3657600"/>
            <a:ext cx="7315200" cy="589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"/>
              <a:buChar char="●"/>
              <a:defRPr sz="24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Font typeface="Lexend"/>
              <a:buChar char="‒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423" name="Google Shape;423;p55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Bottom">
  <p:cSld name="Photo Top_1"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>
            <a:spLocks noGrp="1"/>
          </p:cNvSpPr>
          <p:nvPr>
            <p:ph type="pic" idx="2"/>
          </p:nvPr>
        </p:nvSpPr>
        <p:spPr>
          <a:xfrm>
            <a:off x="-75" y="4434899"/>
            <a:ext cx="18288000" cy="58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6" name="Google Shape;426;p56"/>
          <p:cNvSpPr txBox="1"/>
          <p:nvPr/>
        </p:nvSpPr>
        <p:spPr>
          <a:xfrm>
            <a:off x="152400" y="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27" name="Google Shape;427;p56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28" name="Google Shape;428;p56"/>
          <p:cNvSpPr txBox="1">
            <a:spLocks noGrp="1"/>
          </p:cNvSpPr>
          <p:nvPr>
            <p:ph type="subTitle" idx="1"/>
          </p:nvPr>
        </p:nvSpPr>
        <p:spPr>
          <a:xfrm>
            <a:off x="914400" y="1737350"/>
            <a:ext cx="164592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Top">
  <p:cSld name="Photo Top">
    <p:bg>
      <p:bgPr>
        <a:solidFill>
          <a:schemeClr val="lt1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>
            <a:spLocks noGrp="1"/>
          </p:cNvSpPr>
          <p:nvPr>
            <p:ph type="pic" idx="2"/>
          </p:nvPr>
        </p:nvSpPr>
        <p:spPr>
          <a:xfrm>
            <a:off x="-75" y="-1"/>
            <a:ext cx="18288000" cy="58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1" name="Google Shape;431;p57"/>
          <p:cNvSpPr txBox="1">
            <a:spLocks noGrp="1"/>
          </p:cNvSpPr>
          <p:nvPr>
            <p:ph type="title"/>
          </p:nvPr>
        </p:nvSpPr>
        <p:spPr>
          <a:xfrm>
            <a:off x="914400" y="7633875"/>
            <a:ext cx="164592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32" name="Google Shape;432;p57"/>
          <p:cNvSpPr txBox="1">
            <a:spLocks noGrp="1"/>
          </p:cNvSpPr>
          <p:nvPr>
            <p:ph type="subTitle" idx="1"/>
          </p:nvPr>
        </p:nvSpPr>
        <p:spPr>
          <a:xfrm>
            <a:off x="914400" y="8456825"/>
            <a:ext cx="164592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Full Circle Right">
  <p:cSld name="CUSTOM_4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/>
          <p:nvPr/>
        </p:nvSpPr>
        <p:spPr>
          <a:xfrm>
            <a:off x="7340000" y="-529750"/>
            <a:ext cx="11384400" cy="113844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6" name="Google Shape;466;p61"/>
          <p:cNvSpPr>
            <a:spLocks noGrp="1"/>
          </p:cNvSpPr>
          <p:nvPr>
            <p:ph type="pic" idx="2"/>
          </p:nvPr>
        </p:nvSpPr>
        <p:spPr>
          <a:xfrm>
            <a:off x="7545800" y="-323950"/>
            <a:ext cx="10972800" cy="1097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7" name="Google Shape;467;p61"/>
          <p:cNvSpPr/>
          <p:nvPr/>
        </p:nvSpPr>
        <p:spPr>
          <a:xfrm>
            <a:off x="6951500" y="-918250"/>
            <a:ext cx="12161400" cy="12161400"/>
          </a:xfrm>
          <a:prstGeom prst="arc">
            <a:avLst>
              <a:gd name="adj1" fmla="val 8259492"/>
              <a:gd name="adj2" fmla="val 19053528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8" name="Google Shape;468;p61"/>
          <p:cNvSpPr/>
          <p:nvPr/>
        </p:nvSpPr>
        <p:spPr>
          <a:xfrm>
            <a:off x="6951500" y="-918250"/>
            <a:ext cx="12161400" cy="12161400"/>
          </a:xfrm>
          <a:prstGeom prst="arc">
            <a:avLst>
              <a:gd name="adj1" fmla="val 2840407"/>
              <a:gd name="adj2" fmla="val 6152671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69" name="Google Shape;469;p61"/>
          <p:cNvSpPr txBox="1">
            <a:spLocks noGrp="1"/>
          </p:cNvSpPr>
          <p:nvPr>
            <p:ph type="title"/>
          </p:nvPr>
        </p:nvSpPr>
        <p:spPr>
          <a:xfrm>
            <a:off x="914400" y="3029736"/>
            <a:ext cx="51207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b="1" i="0" u="none" strike="noStrike" cap="none"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Medium"/>
              <a:buNone/>
              <a:defRPr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470" name="Google Shape;470;p61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51207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2">
  <p:cSld name="Two Speaker Intro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3" name="Google Shape;473;p62"/>
          <p:cNvSpPr/>
          <p:nvPr/>
        </p:nvSpPr>
        <p:spPr>
          <a:xfrm>
            <a:off x="14172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4" name="Google Shape;474;p62"/>
          <p:cNvSpPr>
            <a:spLocks noGrp="1"/>
          </p:cNvSpPr>
          <p:nvPr>
            <p:ph type="pic" idx="2"/>
          </p:nvPr>
        </p:nvSpPr>
        <p:spPr>
          <a:xfrm>
            <a:off x="16457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5" name="Google Shape;475;p6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476" name="Google Shape;476;p62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77" name="Google Shape;477;p62"/>
          <p:cNvSpPr txBox="1">
            <a:spLocks noGrp="1"/>
          </p:cNvSpPr>
          <p:nvPr>
            <p:ph type="title" idx="3"/>
          </p:nvPr>
        </p:nvSpPr>
        <p:spPr>
          <a:xfrm>
            <a:off x="9144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78" name="Google Shape;478;p62"/>
          <p:cNvSpPr txBox="1">
            <a:spLocks noGrp="1"/>
          </p:cNvSpPr>
          <p:nvPr>
            <p:ph type="subTitle" idx="1"/>
          </p:nvPr>
        </p:nvSpPr>
        <p:spPr>
          <a:xfrm>
            <a:off x="9144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79" name="Google Shape;479;p62"/>
          <p:cNvSpPr txBox="1">
            <a:spLocks noGrp="1"/>
          </p:cNvSpPr>
          <p:nvPr>
            <p:ph type="title" idx="4"/>
          </p:nvPr>
        </p:nvSpPr>
        <p:spPr>
          <a:xfrm>
            <a:off x="658375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80" name="Google Shape;480;p62"/>
          <p:cNvSpPr txBox="1">
            <a:spLocks noGrp="1"/>
          </p:cNvSpPr>
          <p:nvPr>
            <p:ph type="subTitle" idx="5"/>
          </p:nvPr>
        </p:nvSpPr>
        <p:spPr>
          <a:xfrm>
            <a:off x="6583750" y="8718200"/>
            <a:ext cx="51204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81" name="Google Shape;481;p62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2" name="Google Shape;482;p62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3" name="Google Shape;483;p62"/>
          <p:cNvSpPr/>
          <p:nvPr/>
        </p:nvSpPr>
        <p:spPr>
          <a:xfrm>
            <a:off x="70866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4" name="Google Shape;484;p62"/>
          <p:cNvSpPr>
            <a:spLocks noGrp="1"/>
          </p:cNvSpPr>
          <p:nvPr>
            <p:ph type="pic" idx="6"/>
          </p:nvPr>
        </p:nvSpPr>
        <p:spPr>
          <a:xfrm>
            <a:off x="73151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85" name="Google Shape;485;p62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17447512"/>
              <a:gd name="adj2" fmla="val 171772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86" name="Google Shape;486;p62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8495194"/>
              <a:gd name="adj2" fmla="val 1187659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487" name="Google Shape;487;p62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3">
  <p:cSld name="Three Speaker Intro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0" name="Google Shape;490;p63"/>
          <p:cNvSpPr/>
          <p:nvPr/>
        </p:nvSpPr>
        <p:spPr>
          <a:xfrm>
            <a:off x="14172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1" name="Google Shape;491;p63"/>
          <p:cNvSpPr>
            <a:spLocks noGrp="1"/>
          </p:cNvSpPr>
          <p:nvPr>
            <p:ph type="pic" idx="2"/>
          </p:nvPr>
        </p:nvSpPr>
        <p:spPr>
          <a:xfrm>
            <a:off x="16457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92" name="Google Shape;492;p63"/>
          <p:cNvSpPr txBox="1">
            <a:spLocks noGrp="1"/>
          </p:cNvSpPr>
          <p:nvPr>
            <p:ph type="title"/>
          </p:nvPr>
        </p:nvSpPr>
        <p:spPr>
          <a:xfrm>
            <a:off x="9144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93" name="Google Shape;493;p63"/>
          <p:cNvSpPr txBox="1">
            <a:spLocks noGrp="1"/>
          </p:cNvSpPr>
          <p:nvPr>
            <p:ph type="subTitle" idx="1"/>
          </p:nvPr>
        </p:nvSpPr>
        <p:spPr>
          <a:xfrm>
            <a:off x="9144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94" name="Google Shape;494;p63"/>
          <p:cNvSpPr txBox="1">
            <a:spLocks noGrp="1"/>
          </p:cNvSpPr>
          <p:nvPr>
            <p:ph type="title" idx="3"/>
          </p:nvPr>
        </p:nvSpPr>
        <p:spPr>
          <a:xfrm>
            <a:off x="658375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95" name="Google Shape;495;p63"/>
          <p:cNvSpPr txBox="1">
            <a:spLocks noGrp="1"/>
          </p:cNvSpPr>
          <p:nvPr>
            <p:ph type="subTitle" idx="4"/>
          </p:nvPr>
        </p:nvSpPr>
        <p:spPr>
          <a:xfrm>
            <a:off x="6583750" y="8718200"/>
            <a:ext cx="51204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496" name="Google Shape;496;p63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7" name="Google Shape;497;p63"/>
          <p:cNvSpPr/>
          <p:nvPr/>
        </p:nvSpPr>
        <p:spPr>
          <a:xfrm>
            <a:off x="1280100" y="2949000"/>
            <a:ext cx="4389000" cy="43890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8" name="Google Shape;498;p63"/>
          <p:cNvSpPr/>
          <p:nvPr/>
        </p:nvSpPr>
        <p:spPr>
          <a:xfrm>
            <a:off x="708660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499" name="Google Shape;499;p63"/>
          <p:cNvSpPr>
            <a:spLocks noGrp="1"/>
          </p:cNvSpPr>
          <p:nvPr>
            <p:ph type="pic" idx="5"/>
          </p:nvPr>
        </p:nvSpPr>
        <p:spPr>
          <a:xfrm>
            <a:off x="731518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0" name="Google Shape;500;p63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9574093"/>
              <a:gd name="adj2" fmla="val 13182015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1" name="Google Shape;501;p63"/>
          <p:cNvSpPr/>
          <p:nvPr/>
        </p:nvSpPr>
        <p:spPr>
          <a:xfrm>
            <a:off x="6949500" y="2949000"/>
            <a:ext cx="4389000" cy="4389000"/>
          </a:xfrm>
          <a:prstGeom prst="arc">
            <a:avLst>
              <a:gd name="adj1" fmla="val 20771786"/>
              <a:gd name="adj2" fmla="val 6441769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2" name="Google Shape;502;p63"/>
          <p:cNvSpPr txBox="1">
            <a:spLocks noGrp="1"/>
          </p:cNvSpPr>
          <p:nvPr>
            <p:ph type="title" idx="6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03" name="Google Shape;503;p6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4" name="Google Shape;504;p63"/>
          <p:cNvSpPr txBox="1">
            <a:spLocks noGrp="1"/>
          </p:cNvSpPr>
          <p:nvPr>
            <p:ph type="title" idx="7"/>
          </p:nvPr>
        </p:nvSpPr>
        <p:spPr>
          <a:xfrm>
            <a:off x="12253100" y="7769500"/>
            <a:ext cx="51204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05" name="Google Shape;505;p63"/>
          <p:cNvSpPr txBox="1">
            <a:spLocks noGrp="1"/>
          </p:cNvSpPr>
          <p:nvPr>
            <p:ph type="subTitle" idx="8"/>
          </p:nvPr>
        </p:nvSpPr>
        <p:spPr>
          <a:xfrm>
            <a:off x="12253100" y="8718200"/>
            <a:ext cx="5120400" cy="8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06" name="Google Shape;506;p63"/>
          <p:cNvSpPr/>
          <p:nvPr/>
        </p:nvSpPr>
        <p:spPr>
          <a:xfrm>
            <a:off x="12755950" y="3095850"/>
            <a:ext cx="4114800" cy="41148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7" name="Google Shape;507;p63"/>
          <p:cNvSpPr>
            <a:spLocks noGrp="1"/>
          </p:cNvSpPr>
          <p:nvPr>
            <p:ph type="pic" idx="9"/>
          </p:nvPr>
        </p:nvSpPr>
        <p:spPr>
          <a:xfrm>
            <a:off x="12984538" y="3324444"/>
            <a:ext cx="3657600" cy="365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8" name="Google Shape;508;p63"/>
          <p:cNvSpPr/>
          <p:nvPr/>
        </p:nvSpPr>
        <p:spPr>
          <a:xfrm>
            <a:off x="12618850" y="2949000"/>
            <a:ext cx="4389000" cy="4389000"/>
          </a:xfrm>
          <a:prstGeom prst="arc">
            <a:avLst>
              <a:gd name="adj1" fmla="val 14620261"/>
              <a:gd name="adj2" fmla="val 179398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09" name="Google Shape;509;p63"/>
          <p:cNvSpPr/>
          <p:nvPr/>
        </p:nvSpPr>
        <p:spPr>
          <a:xfrm>
            <a:off x="12618850" y="2949000"/>
            <a:ext cx="4389000" cy="4389000"/>
          </a:xfrm>
          <a:prstGeom prst="arc">
            <a:avLst>
              <a:gd name="adj1" fmla="val 6901830"/>
              <a:gd name="adj2" fmla="val 999753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10" name="Google Shape;510;p6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3-dark">
  <p:cSld name="Title and Content_2_1">
    <p:bg>
      <p:bgPr>
        <a:gradFill>
          <a:gsLst>
            <a:gs pos="0">
              <a:srgbClr val="20003F"/>
            </a:gs>
            <a:gs pos="28000">
              <a:srgbClr val="20003F"/>
            </a:gs>
            <a:gs pos="100000">
              <a:schemeClr val="dk1"/>
            </a:gs>
          </a:gsLst>
          <a:lin ang="2698631" scaled="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82215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i="0">
                <a:solidFill>
                  <a:schemeClr val="lt1"/>
                </a:solidFill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914400" y="2368263"/>
            <a:ext cx="8221500" cy="53091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914400" y="3657600"/>
            <a:ext cx="82215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●"/>
              <a:defRPr sz="2400" b="0" i="0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lvl="1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400"/>
              <a:buFont typeface="Lexend"/>
              <a:buChar char="‒"/>
              <a:defRPr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61" name="Google Shape;61;p10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11430000" cy="10287000"/>
          </a:xfrm>
          <a:prstGeom prst="flowChartInputOutput">
            <a:avLst/>
          </a:prstGeom>
          <a:noFill/>
          <a:ln>
            <a:noFill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4">
  <p:cSld name="1_Three Speaker Intro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/>
          <p:nvPr/>
        </p:nvSpPr>
        <p:spPr>
          <a:xfrm rot="10800000">
            <a:off x="-13750" y="5162700"/>
            <a:ext cx="18304500" cy="51243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13" name="Google Shape;513;p6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14" name="Google Shape;514;p64"/>
          <p:cNvSpPr txBox="1">
            <a:spLocks noGrp="1"/>
          </p:cNvSpPr>
          <p:nvPr>
            <p:ph type="title" idx="2"/>
          </p:nvPr>
        </p:nvSpPr>
        <p:spPr>
          <a:xfrm>
            <a:off x="914400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5" name="Google Shape;515;p64"/>
          <p:cNvSpPr txBox="1">
            <a:spLocks noGrp="1"/>
          </p:cNvSpPr>
          <p:nvPr>
            <p:ph type="subTitle" idx="1"/>
          </p:nvPr>
        </p:nvSpPr>
        <p:spPr>
          <a:xfrm>
            <a:off x="914400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16" name="Google Shape;516;p64"/>
          <p:cNvSpPr txBox="1">
            <a:spLocks noGrp="1"/>
          </p:cNvSpPr>
          <p:nvPr>
            <p:ph type="title" idx="3"/>
          </p:nvPr>
        </p:nvSpPr>
        <p:spPr>
          <a:xfrm>
            <a:off x="5166350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7" name="Google Shape;517;p64"/>
          <p:cNvSpPr txBox="1">
            <a:spLocks noGrp="1"/>
          </p:cNvSpPr>
          <p:nvPr>
            <p:ph type="subTitle" idx="4"/>
          </p:nvPr>
        </p:nvSpPr>
        <p:spPr>
          <a:xfrm>
            <a:off x="5166350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18" name="Google Shape;518;p64"/>
          <p:cNvSpPr txBox="1">
            <a:spLocks noGrp="1"/>
          </p:cNvSpPr>
          <p:nvPr>
            <p:ph type="title" idx="5"/>
          </p:nvPr>
        </p:nvSpPr>
        <p:spPr>
          <a:xfrm>
            <a:off x="9418325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9" name="Google Shape;519;p64"/>
          <p:cNvSpPr txBox="1">
            <a:spLocks noGrp="1"/>
          </p:cNvSpPr>
          <p:nvPr>
            <p:ph type="subTitle" idx="6"/>
          </p:nvPr>
        </p:nvSpPr>
        <p:spPr>
          <a:xfrm>
            <a:off x="9418325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20" name="Google Shape;520;p64"/>
          <p:cNvSpPr txBox="1">
            <a:spLocks noGrp="1"/>
          </p:cNvSpPr>
          <p:nvPr>
            <p:ph type="title" idx="7"/>
          </p:nvPr>
        </p:nvSpPr>
        <p:spPr>
          <a:xfrm>
            <a:off x="13670275" y="7443625"/>
            <a:ext cx="3703200" cy="7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21" name="Google Shape;521;p64"/>
          <p:cNvSpPr txBox="1">
            <a:spLocks noGrp="1"/>
          </p:cNvSpPr>
          <p:nvPr>
            <p:ph type="subTitle" idx="8"/>
          </p:nvPr>
        </p:nvSpPr>
        <p:spPr>
          <a:xfrm>
            <a:off x="13670275" y="8353225"/>
            <a:ext cx="3703200" cy="10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522" name="Google Shape;522;p64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3" name="Google Shape;523;p64"/>
          <p:cNvSpPr/>
          <p:nvPr/>
        </p:nvSpPr>
        <p:spPr>
          <a:xfrm>
            <a:off x="10238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4" name="Google Shape;524;p64"/>
          <p:cNvSpPr>
            <a:spLocks noGrp="1"/>
          </p:cNvSpPr>
          <p:nvPr>
            <p:ph type="pic" idx="9"/>
          </p:nvPr>
        </p:nvSpPr>
        <p:spPr>
          <a:xfrm>
            <a:off x="12524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5" name="Google Shape;525;p64"/>
          <p:cNvSpPr/>
          <p:nvPr/>
        </p:nvSpPr>
        <p:spPr>
          <a:xfrm>
            <a:off x="886791" y="3268950"/>
            <a:ext cx="3749100" cy="3749100"/>
          </a:xfrm>
          <a:prstGeom prst="arc">
            <a:avLst>
              <a:gd name="adj1" fmla="val 12026828"/>
              <a:gd name="adj2" fmla="val 188563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6" name="Google Shape;526;p64"/>
          <p:cNvSpPr/>
          <p:nvPr/>
        </p:nvSpPr>
        <p:spPr>
          <a:xfrm>
            <a:off x="886791" y="3268950"/>
            <a:ext cx="3749100" cy="3749100"/>
          </a:xfrm>
          <a:prstGeom prst="arc">
            <a:avLst>
              <a:gd name="adj1" fmla="val 4425672"/>
              <a:gd name="adj2" fmla="val 7791051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7" name="Google Shape;527;p64"/>
          <p:cNvSpPr/>
          <p:nvPr/>
        </p:nvSpPr>
        <p:spPr>
          <a:xfrm>
            <a:off x="52804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28" name="Google Shape;528;p64"/>
          <p:cNvSpPr>
            <a:spLocks noGrp="1"/>
          </p:cNvSpPr>
          <p:nvPr>
            <p:ph type="pic" idx="13"/>
          </p:nvPr>
        </p:nvSpPr>
        <p:spPr>
          <a:xfrm>
            <a:off x="55090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29" name="Google Shape;529;p64"/>
          <p:cNvSpPr/>
          <p:nvPr/>
        </p:nvSpPr>
        <p:spPr>
          <a:xfrm>
            <a:off x="5143391" y="3268950"/>
            <a:ext cx="3749100" cy="3749100"/>
          </a:xfrm>
          <a:prstGeom prst="arc">
            <a:avLst>
              <a:gd name="adj1" fmla="val 19620526"/>
              <a:gd name="adj2" fmla="val 88895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0" name="Google Shape;530;p64"/>
          <p:cNvSpPr/>
          <p:nvPr/>
        </p:nvSpPr>
        <p:spPr>
          <a:xfrm>
            <a:off x="5143391" y="3268950"/>
            <a:ext cx="3749100" cy="3749100"/>
          </a:xfrm>
          <a:prstGeom prst="arc">
            <a:avLst>
              <a:gd name="adj1" fmla="val 7957202"/>
              <a:gd name="adj2" fmla="val 149876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1" name="Google Shape;531;p64"/>
          <p:cNvSpPr/>
          <p:nvPr/>
        </p:nvSpPr>
        <p:spPr>
          <a:xfrm>
            <a:off x="95370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2" name="Google Shape;532;p64"/>
          <p:cNvSpPr>
            <a:spLocks noGrp="1"/>
          </p:cNvSpPr>
          <p:nvPr>
            <p:ph type="pic" idx="14"/>
          </p:nvPr>
        </p:nvSpPr>
        <p:spPr>
          <a:xfrm>
            <a:off x="97656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3" name="Google Shape;533;p64"/>
          <p:cNvSpPr/>
          <p:nvPr/>
        </p:nvSpPr>
        <p:spPr>
          <a:xfrm>
            <a:off x="9399991" y="3268950"/>
            <a:ext cx="3749100" cy="3749100"/>
          </a:xfrm>
          <a:prstGeom prst="arc">
            <a:avLst>
              <a:gd name="adj1" fmla="val 14885306"/>
              <a:gd name="adj2" fmla="val 1346313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4" name="Google Shape;534;p64"/>
          <p:cNvSpPr/>
          <p:nvPr/>
        </p:nvSpPr>
        <p:spPr>
          <a:xfrm>
            <a:off x="9399991" y="3268950"/>
            <a:ext cx="3749100" cy="3749100"/>
          </a:xfrm>
          <a:prstGeom prst="arc">
            <a:avLst>
              <a:gd name="adj1" fmla="val 4140601"/>
              <a:gd name="adj2" fmla="val 9788656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5" name="Google Shape;535;p64"/>
          <p:cNvSpPr/>
          <p:nvPr/>
        </p:nvSpPr>
        <p:spPr>
          <a:xfrm>
            <a:off x="13793691" y="3415800"/>
            <a:ext cx="3474600" cy="34746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6" name="Google Shape;536;p64"/>
          <p:cNvSpPr>
            <a:spLocks noGrp="1"/>
          </p:cNvSpPr>
          <p:nvPr>
            <p:ph type="pic" idx="15"/>
          </p:nvPr>
        </p:nvSpPr>
        <p:spPr>
          <a:xfrm>
            <a:off x="14022279" y="3644394"/>
            <a:ext cx="3017400" cy="301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7" name="Google Shape;537;p64"/>
          <p:cNvSpPr/>
          <p:nvPr/>
        </p:nvSpPr>
        <p:spPr>
          <a:xfrm>
            <a:off x="13656591" y="3268950"/>
            <a:ext cx="3749100" cy="3749100"/>
          </a:xfrm>
          <a:prstGeom prst="arc">
            <a:avLst>
              <a:gd name="adj1" fmla="val 20771101"/>
              <a:gd name="adj2" fmla="val 6715958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538" name="Google Shape;538;p64"/>
          <p:cNvSpPr/>
          <p:nvPr/>
        </p:nvSpPr>
        <p:spPr>
          <a:xfrm>
            <a:off x="13656591" y="3268950"/>
            <a:ext cx="3749100" cy="3749100"/>
          </a:xfrm>
          <a:prstGeom prst="arc">
            <a:avLst>
              <a:gd name="adj1" fmla="val 8349599"/>
              <a:gd name="adj2" fmla="val 12345560"/>
            </a:avLst>
          </a:prstGeom>
          <a:noFill/>
          <a:ln w="38100" cap="rnd" cmpd="sng">
            <a:solidFill>
              <a:srgbClr val="FFAB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39" name="Google Shape;539;p64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Big Stateme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5"/>
          <p:cNvSpPr txBox="1">
            <a:spLocks noGrp="1"/>
          </p:cNvSpPr>
          <p:nvPr>
            <p:ph type="title"/>
          </p:nvPr>
        </p:nvSpPr>
        <p:spPr>
          <a:xfrm>
            <a:off x="3885300" y="2376500"/>
            <a:ext cx="10517400" cy="334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2" name="Google Shape;542;p65"/>
          <p:cNvSpPr txBox="1">
            <a:spLocks noGrp="1"/>
          </p:cNvSpPr>
          <p:nvPr>
            <p:ph type="subTitle" idx="1"/>
          </p:nvPr>
        </p:nvSpPr>
        <p:spPr>
          <a:xfrm>
            <a:off x="4563600" y="6178900"/>
            <a:ext cx="9160800" cy="13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i="0">
                <a:solidFill>
                  <a:schemeClr val="lt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43" name="Google Shape;543;p6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544" name="Google Shape;544;p6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ixed-Width Type">
  <p:cSld name="Fixed-Width Type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6"/>
          <p:cNvSpPr txBox="1">
            <a:spLocks noGrp="1"/>
          </p:cNvSpPr>
          <p:nvPr>
            <p:ph type="body" idx="1"/>
          </p:nvPr>
        </p:nvSpPr>
        <p:spPr>
          <a:xfrm>
            <a:off x="914400" y="3657600"/>
            <a:ext cx="164592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​"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81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810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Roboto Mono"/>
              <a:buChar char="‒"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547" name="Google Shape;547;p66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548" name="Google Shape;548;p66"/>
          <p:cNvSpPr txBox="1">
            <a:spLocks noGrp="1"/>
          </p:cNvSpPr>
          <p:nvPr>
            <p:ph type="subTitle" idx="2"/>
          </p:nvPr>
        </p:nvSpPr>
        <p:spPr>
          <a:xfrm>
            <a:off x="914400" y="1737350"/>
            <a:ext cx="16459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 b="0" i="0"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Medium"/>
              <a:buNone/>
              <a:defRPr sz="3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549" name="Google Shape;549;p66"/>
          <p:cNvSpPr/>
          <p:nvPr/>
        </p:nvSpPr>
        <p:spPr>
          <a:xfrm>
            <a:off x="0" y="0"/>
            <a:ext cx="1464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CUSTOM_6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Subtitle">
  <p:cSld name="Title+Subtitle"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733768" y="1656926"/>
            <a:ext cx="167147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858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 b="0" i="0" u="none" strike="noStrike" cap="none">
                <a:solidFill>
                  <a:srgbClr val="61708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71600" lvl="1" indent="-5143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2pPr>
            <a:lvl3pPr marL="2057400" lvl="2" indent="-497204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marL="2743200" lvl="3" indent="-385763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4pPr>
            <a:lvl5pPr marL="3429000" lvl="4" indent="-5143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AutoNum type="arabicPeriod"/>
              <a:defRPr/>
            </a:lvl5pPr>
            <a:lvl6pPr marL="4114800" lvl="5" indent="-385763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50"/>
              <a:buChar char="​"/>
              <a:defRPr/>
            </a:lvl6pPr>
            <a:lvl7pPr marL="4800600" lvl="6" indent="-5143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❑"/>
              <a:defRPr/>
            </a:lvl7pPr>
            <a:lvl8pPr marL="5486400" lvl="7" indent="-385763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8pPr>
            <a:lvl9pPr marL="6172200" lvl="8" indent="-385763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450"/>
              <a:buChar char="​"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733768" y="916515"/>
            <a:ext cx="1671471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499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1">
  <p:cSld name="Speaker Intro 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 flipH="1">
            <a:off x="50" y="0"/>
            <a:ext cx="4892700" cy="10287000"/>
          </a:xfrm>
          <a:prstGeom prst="rect">
            <a:avLst/>
          </a:prstGeom>
          <a:gradFill>
            <a:gsLst>
              <a:gs pos="0">
                <a:schemeClr val="dk1"/>
              </a:gs>
              <a:gs pos="36000">
                <a:schemeClr val="dk1"/>
              </a:gs>
              <a:gs pos="85000">
                <a:srgbClr val="20003F"/>
              </a:gs>
              <a:gs pos="100000">
                <a:srgbClr val="20003F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513450" y="1806000"/>
            <a:ext cx="6675000" cy="66750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1284850" y="1577400"/>
            <a:ext cx="7132200" cy="7132200"/>
          </a:xfrm>
          <a:prstGeom prst="arc">
            <a:avLst>
              <a:gd name="adj1" fmla="val 4377239"/>
              <a:gd name="adj2" fmla="val 7925216"/>
            </a:avLst>
          </a:pr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284850" y="1577400"/>
            <a:ext cx="7132200" cy="7132200"/>
          </a:xfrm>
          <a:prstGeom prst="arc">
            <a:avLst>
              <a:gd name="adj1" fmla="val 11970639"/>
              <a:gd name="adj2" fmla="val 18799893"/>
            </a:avLst>
          </a:pr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86" name="Google Shape;86;p13"/>
          <p:cNvSpPr>
            <a:spLocks noGrp="1"/>
          </p:cNvSpPr>
          <p:nvPr>
            <p:ph type="pic" idx="2"/>
          </p:nvPr>
        </p:nvSpPr>
        <p:spPr>
          <a:xfrm>
            <a:off x="1833400" y="2125950"/>
            <a:ext cx="6035100" cy="6035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9418325" y="4562486"/>
            <a:ext cx="79554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i="0">
                <a:latin typeface="Splunk Data Sans Pro XBold" panose="020B0504030202020204" pitchFamily="34" charset="0"/>
                <a:cs typeface="Splunk Data Sans Pro XBold" panose="020B050403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9418350" y="53381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>
                <a:solidFill>
                  <a:schemeClr val="dk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15374875" y="8922425"/>
            <a:ext cx="2168648" cy="11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>
  <p:cSld name="Section 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371600" y="1943100"/>
            <a:ext cx="155448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 preserve="1" userDrawn="1">
  <p:cSld name="1_2.2 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152400" y="9821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CED0870-4D4A-E410-FFE2-A9E450E6292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922588" y="3613150"/>
            <a:ext cx="13117512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CDF85C-9321-97A1-FFD6-D51B22B5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79BAE314-D039-944C-FE12-43E27589F39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001962" y="1863725"/>
            <a:ext cx="12284075" cy="9271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C9BEF6B-692D-BF49-5866-78ECFB749652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892300" y="8550275"/>
            <a:ext cx="14765338" cy="11366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78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3 Section Header">
  <p:cSld name="Section 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1371600" y="1943100"/>
            <a:ext cx="15544800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 b="1" i="0">
                <a:solidFill>
                  <a:schemeClr val="lt1"/>
                </a:solidFill>
                <a:latin typeface="Splunk Data Sans Pro Black" panose="020B0504030202020204" pitchFamily="34" charset="0"/>
                <a:cs typeface="Splunk Data Sans Pro Black" panose="020B050403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lt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lt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Circle Light">
  <p:cSld name="CUSTOM_5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8702750" y="-1115175"/>
            <a:ext cx="9968700" cy="99687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1" name="Google Shape;121;p19"/>
          <p:cNvSpPr>
            <a:spLocks noGrp="1"/>
          </p:cNvSpPr>
          <p:nvPr>
            <p:ph type="pic" idx="2"/>
          </p:nvPr>
        </p:nvSpPr>
        <p:spPr>
          <a:xfrm>
            <a:off x="8921775" y="-896150"/>
            <a:ext cx="9530700" cy="953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2" name="Google Shape;122;p19"/>
          <p:cNvSpPr/>
          <p:nvPr/>
        </p:nvSpPr>
        <p:spPr>
          <a:xfrm>
            <a:off x="8579807" y="9331332"/>
            <a:ext cx="2650500" cy="2650500"/>
          </a:xfrm>
          <a:prstGeom prst="ellipse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8314800" y="9066325"/>
            <a:ext cx="3180300" cy="3180300"/>
          </a:xfrm>
          <a:prstGeom prst="arc">
            <a:avLst>
              <a:gd name="adj1" fmla="val 4242549"/>
              <a:gd name="adj2" fmla="val 13656213"/>
            </a:avLst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dirty="0"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7955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 b="1" i="0" u="none" strike="noStrike" cap="none">
                <a:solidFill>
                  <a:schemeClr val="dk1"/>
                </a:solidFill>
                <a:latin typeface="Splunk Data Sans Pro XBold" panose="020B0504030202020204" pitchFamily="34" charset="0"/>
                <a:ea typeface="Splunk Data Sans Pro XBold" panose="020B0504030202020204" pitchFamily="34" charset="0"/>
                <a:cs typeface="Splunk Data Sans Pro XBold" panose="020B0504030202020204" pitchFamily="34" charset="0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exend Medium"/>
              <a:buNone/>
              <a:defRPr sz="6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914400" y="3766885"/>
            <a:ext cx="7955400" cy="530915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0" i="0">
                <a:solidFill>
                  <a:schemeClr val="dk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7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-455233"/>
            <a:ext cx="6065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2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Splunk Corporate Template  |  TMPLT-FY25-10</a:t>
            </a:r>
            <a:r>
              <a:rPr lang="en-US" sz="1500" b="0" i="0" dirty="0">
                <a:solidFill>
                  <a:schemeClr val="dk2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2</a:t>
            </a:r>
            <a:endParaRPr sz="2100" b="0" i="0" u="none" strike="noStrike" cap="none" dirty="0">
              <a:solidFill>
                <a:schemeClr val="dk2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xend Medium"/>
              <a:buNone/>
              <a:defRPr sz="48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914400" y="3017520"/>
            <a:ext cx="16459200" cy="6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●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81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810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Lexend"/>
              <a:buChar char="‒"/>
              <a:defRPr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/>
          <p:nvPr/>
        </p:nvSpPr>
        <p:spPr>
          <a:xfrm>
            <a:off x="152400" y="9948300"/>
            <a:ext cx="173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dirty="0">
                <a:solidFill>
                  <a:schemeClr val="dk1"/>
                </a:solidFill>
                <a:latin typeface="Splunk Data Sans Pro" panose="020B0504030202020204" pitchFamily="34" charset="0"/>
                <a:ea typeface="Lexend"/>
                <a:cs typeface="Splunk Data Sans Pro" panose="020B0504030202020204" pitchFamily="34" charset="0"/>
                <a:sym typeface="Lexend"/>
              </a:rPr>
              <a:t>© 2024 SPLUNK LLC</a:t>
            </a:r>
            <a:endParaRPr sz="1000" b="0" i="0" dirty="0">
              <a:solidFill>
                <a:schemeClr val="dk1"/>
              </a:solidFill>
              <a:latin typeface="Splunk Data Sans Pro" panose="020B0504030202020204" pitchFamily="34" charset="0"/>
              <a:ea typeface="Lexend"/>
              <a:cs typeface="Splunk Data Sans Pro" panose="020B0504030202020204" pitchFamily="34" charset="0"/>
              <a:sym typeface="Lexe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AA298-9255-F314-1DE6-A5618E3AC42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0208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9" r:id="rId5"/>
    <p:sldLayoutId id="2147483661" r:id="rId6"/>
    <p:sldLayoutId id="2147483716" r:id="rId7"/>
    <p:sldLayoutId id="2147483662" r:id="rId8"/>
    <p:sldLayoutId id="2147483665" r:id="rId9"/>
    <p:sldLayoutId id="2147483667" r:id="rId10"/>
    <p:sldLayoutId id="2147483668" r:id="rId11"/>
    <p:sldLayoutId id="2147483669" r:id="rId12"/>
    <p:sldLayoutId id="2147483670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3" r:id="rId29"/>
    <p:sldLayoutId id="2147483694" r:id="rId30"/>
    <p:sldLayoutId id="2147483695" r:id="rId31"/>
    <p:sldLayoutId id="2147483698" r:id="rId32"/>
    <p:sldLayoutId id="2147483699" r:id="rId33"/>
    <p:sldLayoutId id="2147483701" r:id="rId34"/>
    <p:sldLayoutId id="2147483702" r:id="rId35"/>
    <p:sldLayoutId id="2147483703" r:id="rId36"/>
    <p:sldLayoutId id="2147483707" r:id="rId37"/>
    <p:sldLayoutId id="2147483708" r:id="rId38"/>
    <p:sldLayoutId id="2147483709" r:id="rId39"/>
    <p:sldLayoutId id="2147483710" r:id="rId40"/>
    <p:sldLayoutId id="2147483711" r:id="rId41"/>
    <p:sldLayoutId id="2147483712" r:id="rId42"/>
    <p:sldLayoutId id="2147483713" r:id="rId43"/>
    <p:sldLayoutId id="2147483714" r:id="rId44"/>
    <p:sldLayoutId id="2147483717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Splunk Data Sans Pro XBold" panose="020B0504030202020204" pitchFamily="34" charset="0"/>
          <a:ea typeface="Splunk Data Sans Pro XBold" panose="020B0504030202020204" pitchFamily="34" charset="0"/>
          <a:cs typeface="Splunk Data Sans Pro XBold" panose="020B050403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plunk Data Sans Pro" panose="020B0504030202020204" pitchFamily="34" charset="0"/>
          <a:ea typeface="Splunk Data Sans Pro" panose="020B0504030202020204" pitchFamily="34" charset="0"/>
          <a:cs typeface="Splunk Data Sans Pro" panose="020B050403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>
          <p15:clr>
            <a:srgbClr val="F26B43"/>
          </p15:clr>
        </p15:guide>
        <p15:guide id="2" orient="horz">
          <p15:clr>
            <a:srgbClr val="F26B43"/>
          </p15:clr>
        </p15:guide>
        <p15:guide id="3" orient="horz" pos="5904">
          <p15:clr>
            <a:srgbClr val="F26B43"/>
          </p15:clr>
        </p15:guide>
        <p15:guide id="4" orient="horz" pos="6480">
          <p15:clr>
            <a:srgbClr val="F26B43"/>
          </p15:clr>
        </p15:guide>
        <p15:guide id="5" pos="5587">
          <p15:clr>
            <a:srgbClr val="F26B43"/>
          </p15:clr>
        </p15:guide>
        <p15:guide id="6" pos="3254">
          <p15:clr>
            <a:srgbClr val="F26B43"/>
          </p15:clr>
        </p15:guide>
        <p15:guide id="7" pos="2909">
          <p15:clr>
            <a:srgbClr val="F26B43"/>
          </p15:clr>
        </p15:guide>
        <p15:guide id="8" pos="576">
          <p15:clr>
            <a:srgbClr val="F26B43"/>
          </p15:clr>
        </p15:guide>
        <p15:guide id="9">
          <p15:clr>
            <a:srgbClr val="F26B43"/>
          </p15:clr>
        </p15:guide>
        <p15:guide id="10" pos="5933">
          <p15:clr>
            <a:srgbClr val="F26B43"/>
          </p15:clr>
        </p15:guide>
        <p15:guide id="11" pos="8266">
          <p15:clr>
            <a:srgbClr val="F26B43"/>
          </p15:clr>
        </p15:guide>
        <p15:guide id="12" pos="8611">
          <p15:clr>
            <a:srgbClr val="F26B43"/>
          </p15:clr>
        </p15:guide>
        <p15:guide id="13" pos="10944">
          <p15:clr>
            <a:srgbClr val="F26B43"/>
          </p15:clr>
        </p15:guide>
        <p15:guide id="14" pos="11520">
          <p15:clr>
            <a:srgbClr val="F26B43"/>
          </p15:clr>
        </p15:guide>
        <p15:guide id="15" pos="3801">
          <p15:clr>
            <a:srgbClr val="00FFFF"/>
          </p15:clr>
        </p15:guide>
        <p15:guide id="16" pos="4147">
          <p15:clr>
            <a:srgbClr val="00FFFF"/>
          </p15:clr>
        </p15:guide>
        <p15:guide id="17" pos="7373">
          <p15:clr>
            <a:srgbClr val="00FFFF"/>
          </p15:clr>
        </p15:guide>
        <p15:guide id="18" pos="7718">
          <p15:clr>
            <a:srgbClr val="00FFFF"/>
          </p15:clr>
        </p15:guide>
        <p15:guide id="19" pos="5760">
          <p15:clr>
            <a:srgbClr val="00FF00"/>
          </p15:clr>
        </p15:guide>
        <p15:guide id="20" orient="horz" pos="3240">
          <p15:clr>
            <a:srgbClr val="00FF00"/>
          </p15:clr>
        </p15:guide>
        <p15:guide id="21" orient="horz" pos="1094">
          <p15:clr>
            <a:srgbClr val="E46962"/>
          </p15:clr>
        </p15:guide>
        <p15:guide id="22" orient="horz" pos="1498">
          <p15:clr>
            <a:srgbClr val="E46962"/>
          </p15:clr>
        </p15:guide>
        <p15:guide id="23" orient="horz" pos="1901">
          <p15:clr>
            <a:srgbClr val="E46962"/>
          </p15:clr>
        </p15:guide>
        <p15:guide id="24" orient="horz" pos="2304">
          <p15:clr>
            <a:srgbClr val="E46962"/>
          </p15:clr>
        </p15:guide>
        <p15:guide id="25" orient="horz" pos="270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9"/>
          <p:cNvSpPr txBox="1">
            <a:spLocks noGrp="1"/>
          </p:cNvSpPr>
          <p:nvPr>
            <p:ph type="ctrTitle"/>
          </p:nvPr>
        </p:nvSpPr>
        <p:spPr>
          <a:xfrm>
            <a:off x="914400" y="914400"/>
            <a:ext cx="7026442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n-US" b="1" dirty="0">
                <a:latin typeface="Splunk Data Sans Pro XBold" panose="020B0504030202020204" pitchFamily="34" charset="0"/>
                <a:cs typeface="Splunk Data Sans Pro XBold" panose="020B0504030202020204" pitchFamily="34" charset="0"/>
              </a:rPr>
              <a:t>Splunk AppDynamics</a:t>
            </a:r>
            <a:endParaRPr b="1" dirty="0">
              <a:latin typeface="Splunk Data Sans Pro XBold" panose="020B0504030202020204" pitchFamily="34" charset="0"/>
              <a:cs typeface="Splunk Data Sans Pro XBold" panose="020B0504030202020204" pitchFamily="34" charset="0"/>
            </a:endParaRPr>
          </a:p>
        </p:txBody>
      </p:sp>
      <p:sp>
        <p:nvSpPr>
          <p:cNvPr id="558" name="Google Shape;558;p69"/>
          <p:cNvSpPr txBox="1">
            <a:spLocks noGrp="1"/>
          </p:cNvSpPr>
          <p:nvPr>
            <p:ph type="subTitle" idx="1"/>
          </p:nvPr>
        </p:nvSpPr>
        <p:spPr>
          <a:xfrm>
            <a:off x="914400" y="3840475"/>
            <a:ext cx="7955400" cy="424732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Maturity Assessment Comparison Results - BRUM</a:t>
            </a:r>
            <a:endParaRPr dirty="0"/>
          </a:p>
        </p:txBody>
      </p:sp>
      <p:pic>
        <p:nvPicPr>
          <p:cNvPr id="560" name="Google Shape;560;p6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59" r="159"/>
          <a:stretch/>
        </p:blipFill>
        <p:spPr>
          <a:xfrm>
            <a:off x="9144000" y="0"/>
            <a:ext cx="9144002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27AAB-25E4-EDE1-A08B-885F2DD1C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8B20-F99B-9AFE-1C54-24EA7AF8B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5400" dirty="0"/>
              <a:t>BRUM Entity Downgrade Deep dive</a:t>
            </a:r>
          </a:p>
        </p:txBody>
      </p:sp>
    </p:spTree>
    <p:extLst>
      <p:ext uri="{BB962C8B-B14F-4D97-AF65-F5344CB8AC3E}">
        <p14:creationId xmlns:p14="http://schemas.microsoft.com/office/powerpoint/2010/main" val="2953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B983-FB6C-7B92-BDAE-E240431B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EDF5593B-D0DD-66A1-C6EC-98F9427F92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249013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D1254-2BC6-DE52-FF4A-F628DC039078}"/>
              </a:ext>
            </a:extLst>
          </p:cNvPr>
          <p:cNvSpPr/>
          <p:nvPr/>
        </p:nvSpPr>
        <p:spPr>
          <a:xfrm>
            <a:off x="11903528" y="4832442"/>
            <a:ext cx="5954599" cy="310026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Collecting Data Past One Day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Network Request Limit Not Hit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Custom Match Rules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Has BT Correlation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Has Custom Event Service Include Rule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076D8-8C16-2910-ED86-A61EBDE73FEB}"/>
              </a:ext>
            </a:extLst>
          </p:cNvPr>
          <p:cNvSpPr/>
          <p:nvPr/>
        </p:nvSpPr>
        <p:spPr>
          <a:xfrm>
            <a:off x="11903528" y="3586127"/>
            <a:ext cx="5954598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BRUM Network Requests – Maturity Downgrades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E8EB8-A0DE-D3BB-20C4-7B9B8C638F12}"/>
              </a:ext>
            </a:extLst>
          </p:cNvPr>
          <p:cNvSpPr/>
          <p:nvPr/>
        </p:nvSpPr>
        <p:spPr>
          <a:xfrm>
            <a:off x="11903529" y="4417123"/>
            <a:ext cx="4474028" cy="50700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51389-C084-13D0-559C-70B1337A5A7B}"/>
              </a:ext>
            </a:extLst>
          </p:cNvPr>
          <p:cNvSpPr/>
          <p:nvPr/>
        </p:nvSpPr>
        <p:spPr>
          <a:xfrm>
            <a:off x="17000793" y="4990718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67356-E736-F281-449A-BD8CE8182DFC}"/>
              </a:ext>
            </a:extLst>
          </p:cNvPr>
          <p:cNvSpPr/>
          <p:nvPr/>
        </p:nvSpPr>
        <p:spPr>
          <a:xfrm>
            <a:off x="17011621" y="5521150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B5383-0496-A3FF-FD77-041B4543BF3D}"/>
              </a:ext>
            </a:extLst>
          </p:cNvPr>
          <p:cNvSpPr/>
          <p:nvPr/>
        </p:nvSpPr>
        <p:spPr>
          <a:xfrm>
            <a:off x="17000786" y="6083271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5D8A40-DC8E-7C04-F5AE-DA34E1BD84DF}"/>
              </a:ext>
            </a:extLst>
          </p:cNvPr>
          <p:cNvSpPr/>
          <p:nvPr/>
        </p:nvSpPr>
        <p:spPr>
          <a:xfrm>
            <a:off x="17000786" y="6613703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342AC7-D110-DF0A-93F5-F0F37E6E2EB5}"/>
              </a:ext>
            </a:extLst>
          </p:cNvPr>
          <p:cNvSpPr/>
          <p:nvPr/>
        </p:nvSpPr>
        <p:spPr>
          <a:xfrm>
            <a:off x="17000787" y="7288552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B7AC8A-B7AB-0C62-91A7-30D9162CE8F8}"/>
              </a:ext>
            </a:extLst>
          </p:cNvPr>
          <p:cNvSpPr/>
          <p:nvPr/>
        </p:nvSpPr>
        <p:spPr>
          <a:xfrm>
            <a:off x="16377557" y="4417124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D37001F-0357-7E1A-6AB9-906F803C4F1A}"/>
              </a:ext>
            </a:extLst>
          </p:cNvPr>
          <p:cNvSpPr txBox="1">
            <a:spLocks/>
          </p:cNvSpPr>
          <p:nvPr/>
        </p:nvSpPr>
        <p:spPr>
          <a:xfrm>
            <a:off x="914400" y="777647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Network Requests Deep Dive</a:t>
            </a:r>
          </a:p>
        </p:txBody>
      </p:sp>
    </p:spTree>
    <p:extLst>
      <p:ext uri="{BB962C8B-B14F-4D97-AF65-F5344CB8AC3E}">
        <p14:creationId xmlns:p14="http://schemas.microsoft.com/office/powerpoint/2010/main" val="11246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D80B-AE35-DD72-3259-C79D0411B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C38AF8DC-6175-C574-0009-44CB5EE60389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9873" y="3586127"/>
            <a:ext cx="10983798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A33BF2-7535-4201-ED51-D1314440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5F1BB-0DE8-AFA5-04BB-A1E0F5F904D5}"/>
              </a:ext>
            </a:extLst>
          </p:cNvPr>
          <p:cNvSpPr/>
          <p:nvPr/>
        </p:nvSpPr>
        <p:spPr>
          <a:xfrm>
            <a:off x="11903530" y="4816928"/>
            <a:ext cx="5954596" cy="311577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Number Of Health Rule Violations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Actions Bound To Enabled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Custom Health Rules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956BA-DF9E-D366-71C4-7825230CE503}"/>
              </a:ext>
            </a:extLst>
          </p:cNvPr>
          <p:cNvSpPr/>
          <p:nvPr/>
        </p:nvSpPr>
        <p:spPr>
          <a:xfrm>
            <a:off x="11903529" y="3586127"/>
            <a:ext cx="5954597" cy="83099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accent5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Metric Limits</a:t>
            </a:r>
          </a:p>
          <a:p>
            <a:pPr algn="ctr"/>
            <a:r>
              <a:rPr lang="en-GB" sz="20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BRUM Health Rules – Maturity Downgrades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2EFB4-BEBF-F5BE-534B-67817799819A}"/>
              </a:ext>
            </a:extLst>
          </p:cNvPr>
          <p:cNvSpPr/>
          <p:nvPr/>
        </p:nvSpPr>
        <p:spPr>
          <a:xfrm>
            <a:off x="16867413" y="5456879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AF789-CD21-62A7-0B18-59ADEE0039CD}"/>
              </a:ext>
            </a:extLst>
          </p:cNvPr>
          <p:cNvSpPr/>
          <p:nvPr/>
        </p:nvSpPr>
        <p:spPr>
          <a:xfrm>
            <a:off x="16867413" y="6006105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07B98E-25C9-FACD-4344-CFB90B635CAF}"/>
              </a:ext>
            </a:extLst>
          </p:cNvPr>
          <p:cNvSpPr/>
          <p:nvPr/>
        </p:nvSpPr>
        <p:spPr>
          <a:xfrm>
            <a:off x="16867413" y="6543867"/>
            <a:ext cx="723957" cy="413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6AC28F-6815-F958-0F08-8DED102A5FC6}"/>
              </a:ext>
            </a:extLst>
          </p:cNvPr>
          <p:cNvSpPr/>
          <p:nvPr/>
        </p:nvSpPr>
        <p:spPr>
          <a:xfrm>
            <a:off x="11903528" y="4417124"/>
            <a:ext cx="4963885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BA4102-3377-E642-7FF3-17DBEDE12581}"/>
              </a:ext>
            </a:extLst>
          </p:cNvPr>
          <p:cNvSpPr/>
          <p:nvPr/>
        </p:nvSpPr>
        <p:spPr>
          <a:xfrm>
            <a:off x="16557172" y="4417124"/>
            <a:ext cx="1300954" cy="4153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BDF80F-B75A-1DFF-D3C2-1148C853713D}"/>
              </a:ext>
            </a:extLst>
          </p:cNvPr>
          <p:cNvSpPr/>
          <p:nvPr/>
        </p:nvSpPr>
        <p:spPr>
          <a:xfrm>
            <a:off x="16377557" y="4417124"/>
            <a:ext cx="1480569" cy="50700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Splunk Data Sans Pro" panose="020B0504030202020204" pitchFamily="34" charset="0"/>
                <a:cs typeface="Splunk Data Sans Pro" panose="020B0504030202020204" pitchFamily="34" charset="0"/>
              </a:rPr>
              <a:t># of Apps with Downgrades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4ED63422-944B-1115-80CE-F1D17F109661}"/>
              </a:ext>
            </a:extLst>
          </p:cNvPr>
          <p:cNvSpPr txBox="1">
            <a:spLocks/>
          </p:cNvSpPr>
          <p:nvPr/>
        </p:nvSpPr>
        <p:spPr>
          <a:xfrm>
            <a:off x="1066800" y="1066800"/>
            <a:ext cx="16459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"/>
              <a:buNone/>
              <a:defRPr sz="4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exend Medium"/>
              <a:buNone/>
              <a:defRPr sz="4800" b="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Health Rules and Alerting Deep Dive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0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00"/>
          <p:cNvSpPr txBox="1">
            <a:spLocks noGrp="1"/>
          </p:cNvSpPr>
          <p:nvPr>
            <p:ph type="title"/>
          </p:nvPr>
        </p:nvSpPr>
        <p:spPr>
          <a:xfrm>
            <a:off x="3885300" y="2376500"/>
            <a:ext cx="10517400" cy="334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plunk Data Sans Pro Black" panose="020B0504030202020204" pitchFamily="34" charset="0"/>
                <a:cs typeface="Splunk Data Sans Pro Black" panose="020B0504030202020204" pitchFamily="34" charset="0"/>
              </a:rPr>
              <a:t>Thank you</a:t>
            </a:r>
            <a:endParaRPr b="1" dirty="0">
              <a:latin typeface="Splunk Data Sans Pro Black" panose="020B0504030202020204" pitchFamily="34" charset="0"/>
              <a:cs typeface="Splunk Data Sans Pro Black" panose="020B050403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D06242-FDAA-74E7-E103-C8E3B990E638}"/>
              </a:ext>
            </a:extLst>
          </p:cNvPr>
          <p:cNvSpPr txBox="1"/>
          <p:nvPr/>
        </p:nvSpPr>
        <p:spPr>
          <a:xfrm>
            <a:off x="5677968" y="131803"/>
            <a:ext cx="91440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100" b="1" dirty="0">
                <a:latin typeface="Arial" panose="020B0604020202020204" pitchFamily="34" charset="0"/>
              </a:rPr>
              <a:t>Configuration Assessment Tool (CAT) Criteria</a:t>
            </a:r>
            <a:endParaRPr lang="en-GB" sz="2100" dirty="0"/>
          </a:p>
          <a:p>
            <a:br>
              <a:rPr lang="en-GB" sz="2100" dirty="0"/>
            </a:br>
            <a:endParaRPr lang="en-US" sz="2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B0A81E-B523-50A2-4D8B-B968437A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98" y="686976"/>
            <a:ext cx="15616401" cy="89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14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2F73D9-8A28-EBEC-0BCC-9853581C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706" y="1040525"/>
            <a:ext cx="15368589" cy="794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7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2721-6656-710F-E631-C360D0E0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B57B10B3-8560-2B15-2E74-6E427BB629F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40296-39B6-07BA-2FB5-3D5737BE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Assessment Result - Key Callouts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D1714-F32B-917F-381C-DF89DAF3F82D}"/>
              </a:ext>
            </a:extLst>
          </p:cNvPr>
          <p:cNvSpPr txBox="1"/>
          <p:nvPr/>
        </p:nvSpPr>
        <p:spPr>
          <a:xfrm>
            <a:off x="914400" y="1807888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Overall Assessment APM result. 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A94F89-A1D4-17E8-75D5-4A4270F9EBD6}"/>
              </a:ext>
            </a:extLst>
          </p:cNvPr>
          <p:cNvSpPr/>
          <p:nvPr/>
        </p:nvSpPr>
        <p:spPr>
          <a:xfrm>
            <a:off x="15062662" y="914400"/>
            <a:ext cx="1413163" cy="1355153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953D3-874A-2928-8E0D-4C75701E88F9}"/>
              </a:ext>
            </a:extLst>
          </p:cNvPr>
          <p:cNvSpPr txBox="1"/>
          <p:nvPr/>
        </p:nvSpPr>
        <p:spPr>
          <a:xfrm>
            <a:off x="15062661" y="1261095"/>
            <a:ext cx="141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Maturity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5864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803B-4118-B235-D8EC-96A6F1D1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8" y="1026903"/>
            <a:ext cx="10481732" cy="1412694"/>
          </a:xfrm>
        </p:spPr>
        <p:txBody>
          <a:bodyPr/>
          <a:lstStyle/>
          <a:p>
            <a:r>
              <a:rPr lang="en-GB" sz="5400" dirty="0"/>
              <a:t>Why is a Comparison Assessment needed?</a:t>
            </a:r>
          </a:p>
        </p:txBody>
      </p:sp>
      <p:pic>
        <p:nvPicPr>
          <p:cNvPr id="13" name="Picture Placeholder 12" descr="Gear with compass turning gears without">
            <a:extLst>
              <a:ext uri="{FF2B5EF4-FFF2-40B4-BE49-F238E27FC236}">
                <a16:creationId xmlns:a16="http://schemas.microsoft.com/office/drawing/2014/main" id="{158101CF-E3C8-851D-87B7-5DE58FBA5A0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2963" r="12963"/>
          <a:stretch>
            <a:fillRect/>
          </a:stretch>
        </p:blipFill>
        <p:spPr/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CA99DDCF-5AF1-E5AA-15A8-2B80FE40D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1468" y="5814094"/>
            <a:ext cx="8221500" cy="2831544"/>
          </a:xfrm>
        </p:spPr>
        <p:txBody>
          <a:bodyPr/>
          <a:lstStyle/>
          <a:p>
            <a:r>
              <a:rPr lang="en-US" sz="4000" i="1" dirty="0">
                <a:solidFill>
                  <a:schemeClr val="accent1"/>
                </a:solidFill>
              </a:rPr>
              <a:t>"The right direction in IT comes from comparing outputs to understand how far you've come and where to go next."</a:t>
            </a:r>
            <a:endParaRPr lang="en-GB" sz="4000" i="1" dirty="0">
              <a:solidFill>
                <a:schemeClr val="accent1"/>
              </a:solidFill>
            </a:endParaRPr>
          </a:p>
        </p:txBody>
      </p:sp>
      <p:sp>
        <p:nvSpPr>
          <p:cNvPr id="3" name="Subtitle 14">
            <a:extLst>
              <a:ext uri="{FF2B5EF4-FFF2-40B4-BE49-F238E27FC236}">
                <a16:creationId xmlns:a16="http://schemas.microsoft.com/office/drawing/2014/main" id="{4D556814-D93C-98ED-D159-D0CAFADA1484}"/>
              </a:ext>
            </a:extLst>
          </p:cNvPr>
          <p:cNvSpPr txBox="1">
            <a:spLocks/>
          </p:cNvSpPr>
          <p:nvPr/>
        </p:nvSpPr>
        <p:spPr>
          <a:xfrm>
            <a:off x="3294426" y="3870939"/>
            <a:ext cx="5329543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"/>
              <a:buNone/>
              <a:defRPr sz="3000" b="0" i="0" u="none" strike="noStrike" cap="none">
                <a:solidFill>
                  <a:schemeClr val="lt1"/>
                </a:solidFill>
                <a:latin typeface="Splunk Data Sans Pro" panose="020B0504030202020204" pitchFamily="34" charset="0"/>
                <a:ea typeface="Splunk Data Sans Pro" panose="020B0504030202020204" pitchFamily="34" charset="0"/>
                <a:cs typeface="Splunk Data Sans Pro" panose="020B0504030202020204" pitchFamily="34" charset="0"/>
                <a:sym typeface="Lexend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r>
              <a:rPr lang="en-US" sz="4800" dirty="0">
                <a:solidFill>
                  <a:schemeClr val="accent3"/>
                </a:solidFill>
              </a:rPr>
              <a:t>Direction!!</a:t>
            </a:r>
            <a:endParaRPr lang="en-GB" sz="4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EEEA9-FB3F-2CB4-266A-980EA9569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CC7D3-1EA4-96EB-42AC-98942530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9111343" cy="6309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Which Applications have improved?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9C202-11B3-7900-5094-A3B18E06F9BD}"/>
              </a:ext>
            </a:extLst>
          </p:cNvPr>
          <p:cNvSpPr txBox="1"/>
          <p:nvPr/>
        </p:nvSpPr>
        <p:spPr>
          <a:xfrm>
            <a:off x="934269" y="7310563"/>
            <a:ext cx="44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Total Number of Applications: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99A44-5C0C-4BC0-94CE-B8961955C478}"/>
              </a:ext>
            </a:extLst>
          </p:cNvPr>
          <p:cNvSpPr txBox="1"/>
          <p:nvPr/>
        </p:nvSpPr>
        <p:spPr>
          <a:xfrm>
            <a:off x="12315748" y="259024"/>
            <a:ext cx="378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Applications Improved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7" name="Table Placeholder 1">
            <a:extLst>
              <a:ext uri="{FF2B5EF4-FFF2-40B4-BE49-F238E27FC236}">
                <a16:creationId xmlns:a16="http://schemas.microsoft.com/office/drawing/2014/main" id="{CA0CFE11-B745-CA8C-3598-4B83190A2AC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176399" y="720689"/>
            <a:ext cx="7805057" cy="3947231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C9850-DCEB-291A-5E39-A95F75D16ED5}"/>
              </a:ext>
            </a:extLst>
          </p:cNvPr>
          <p:cNvSpPr txBox="1"/>
          <p:nvPr/>
        </p:nvSpPr>
        <p:spPr>
          <a:xfrm>
            <a:off x="914400" y="2694404"/>
            <a:ext cx="887920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accen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An Increase in Maturity, is a sign we are going in the right direction.</a:t>
            </a:r>
          </a:p>
          <a:p>
            <a:endParaRPr lang="en-GB" sz="2400" i="1" dirty="0">
              <a:solidFill>
                <a:schemeClr val="accent2"/>
              </a:solidFill>
              <a:latin typeface="Splunk Data Sans Pro" panose="020B0504030202020204" pitchFamily="34" charset="0"/>
              <a:cs typeface="Splunk Data Sans Pro" panose="020B0504030202020204" pitchFamily="34" charset="0"/>
            </a:endParaRPr>
          </a:p>
          <a:p>
            <a:r>
              <a:rPr lang="en-GB" sz="2400" i="1" dirty="0">
                <a:solidFill>
                  <a:schemeClr val="accent2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It leads to enhanced visibility and better application performance monitoring.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3CC0F-D267-7A1C-87F7-32C69FE54DEA}"/>
              </a:ext>
            </a:extLst>
          </p:cNvPr>
          <p:cNvSpPr txBox="1"/>
          <p:nvPr/>
        </p:nvSpPr>
        <p:spPr>
          <a:xfrm>
            <a:off x="5666010" y="7310563"/>
            <a:ext cx="262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sz="2400">
                <a:solidFill>
                  <a:schemeClr val="accent4"/>
                </a:solidFill>
                <a:latin typeface="AppD Sans" pitchFamily="2" charset="77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0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F7207B8E-2A4E-05FB-1745-EE06C9EF2F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956934" y="6014606"/>
            <a:ext cx="13849123" cy="113665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85EE78-D316-1BC2-7103-D2B97252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71938"/>
            <a:ext cx="16459200" cy="6309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08729409-3FBE-DAB0-2100-26A4E36F4E4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956933" y="4109210"/>
            <a:ext cx="13849123" cy="113664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2EA45D4E-99F7-B291-6F63-3AEECB46ED6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956933" y="2203813"/>
            <a:ext cx="13849123" cy="113665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13CF3-91E2-138B-3FFC-E20A79F1BE57}"/>
              </a:ext>
            </a:extLst>
          </p:cNvPr>
          <p:cNvSpPr txBox="1"/>
          <p:nvPr/>
        </p:nvSpPr>
        <p:spPr>
          <a:xfrm>
            <a:off x="2585243" y="1553169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summary of your previous BRUM maturity assessment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BE150-7EC9-1337-F48C-E3D26A2EDA1F}"/>
              </a:ext>
            </a:extLst>
          </p:cNvPr>
          <p:cNvSpPr txBox="1"/>
          <p:nvPr/>
        </p:nvSpPr>
        <p:spPr>
          <a:xfrm>
            <a:off x="2322739" y="3498103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summary of your current BRUM maturity assessment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A6379-2883-53FC-1054-1128401EED5F}"/>
              </a:ext>
            </a:extLst>
          </p:cNvPr>
          <p:cNvSpPr txBox="1"/>
          <p:nvPr/>
        </p:nvSpPr>
        <p:spPr>
          <a:xfrm>
            <a:off x="2585243" y="5348220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identifies the changes in maturity from the compared BRUM assessments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D1852-4E4D-5134-5F92-22BBFDA91EE1}"/>
              </a:ext>
            </a:extLst>
          </p:cNvPr>
          <p:cNvSpPr/>
          <p:nvPr/>
        </p:nvSpPr>
        <p:spPr>
          <a:xfrm>
            <a:off x="1956934" y="7707086"/>
            <a:ext cx="13849123" cy="1926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/>
              <a:t>Maturity Assessment - Levels Guide:</a:t>
            </a:r>
          </a:p>
          <a:p>
            <a:r>
              <a:rPr lang="en-US" sz="2000" dirty="0"/>
              <a:t>•Platinum - 50% of criteria for an application must be Platinum, all remaining criteria must be at least Gold</a:t>
            </a:r>
          </a:p>
          <a:p>
            <a:r>
              <a:rPr lang="en-US" sz="2000" dirty="0"/>
              <a:t>*Gold - 50% of criteria for an application must be Gold or higher, all remaining criteria must be at least Silver</a:t>
            </a:r>
          </a:p>
          <a:p>
            <a:r>
              <a:rPr lang="en-US" sz="2000" dirty="0"/>
              <a:t>«Silver - 80% of criteria for an application must be Silver or higher</a:t>
            </a:r>
          </a:p>
          <a:p>
            <a:r>
              <a:rPr lang="en-US" sz="2000" dirty="0"/>
              <a:t>•Bronze - All remaining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27795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E03A-9EFE-7FB1-15EA-F95BF7B35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A7D9C-9C29-46B6-5BA6-71F66ACD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Assessment Result - Browser Application Health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68833C-CF4F-18FE-F235-38145CB87EC3}"/>
              </a:ext>
            </a:extLst>
          </p:cNvPr>
          <p:cNvSpPr txBox="1"/>
          <p:nvPr/>
        </p:nvSpPr>
        <p:spPr>
          <a:xfrm>
            <a:off x="1910443" y="3047954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AppD Sans" pitchFamily="2" charset="77"/>
              </a:rPr>
              <a:t>Bronze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864659-7580-0EC4-E9F2-CF493C133CFD}"/>
              </a:ext>
            </a:extLst>
          </p:cNvPr>
          <p:cNvSpPr txBox="1"/>
          <p:nvPr/>
        </p:nvSpPr>
        <p:spPr>
          <a:xfrm>
            <a:off x="6063343" y="3047954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65000"/>
                  </a:schemeClr>
                </a:solidFill>
                <a:latin typeface="AppD Sans" pitchFamily="2" charset="77"/>
              </a:rPr>
              <a:t>Silver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0BC482-2500-D8B9-8767-3A42CBFD512E}"/>
              </a:ext>
            </a:extLst>
          </p:cNvPr>
          <p:cNvSpPr txBox="1"/>
          <p:nvPr/>
        </p:nvSpPr>
        <p:spPr>
          <a:xfrm>
            <a:off x="10330544" y="3047953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6"/>
                </a:solidFill>
                <a:latin typeface="AppD Sans" pitchFamily="2" charset="77"/>
              </a:rPr>
              <a:t>Gold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37CD9F-6ECC-EA2A-B7B9-BACA438F5100}"/>
              </a:ext>
            </a:extLst>
          </p:cNvPr>
          <p:cNvSpPr txBox="1"/>
          <p:nvPr/>
        </p:nvSpPr>
        <p:spPr>
          <a:xfrm>
            <a:off x="14597745" y="3047953"/>
            <a:ext cx="186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7030A0"/>
                </a:solidFill>
                <a:latin typeface="AppD Sans" pitchFamily="2" charset="77"/>
              </a:rPr>
              <a:t>Platinum</a:t>
            </a:r>
            <a:endParaRPr lang="en-GB" dirty="0">
              <a:solidFill>
                <a:srgbClr val="7030A0"/>
              </a:solidFill>
            </a:endParaRPr>
          </a:p>
        </p:txBody>
      </p:sp>
      <p:grpSp>
        <p:nvGrpSpPr>
          <p:cNvPr id="47" name="Google Shape;2463;g36adc0baa56_0_3016">
            <a:extLst>
              <a:ext uri="{FF2B5EF4-FFF2-40B4-BE49-F238E27FC236}">
                <a16:creationId xmlns:a16="http://schemas.microsoft.com/office/drawing/2014/main" id="{E998584F-9206-BFCC-BFDD-CDAAFE63F232}"/>
              </a:ext>
            </a:extLst>
          </p:cNvPr>
          <p:cNvGrpSpPr/>
          <p:nvPr/>
        </p:nvGrpSpPr>
        <p:grpSpPr>
          <a:xfrm>
            <a:off x="2709618" y="2475062"/>
            <a:ext cx="429345" cy="429345"/>
            <a:chOff x="6776247" y="5080639"/>
            <a:chExt cx="182700" cy="182700"/>
          </a:xfrm>
        </p:grpSpPr>
        <p:sp>
          <p:nvSpPr>
            <p:cNvPr id="48" name="Google Shape;2464;g36adc0baa56_0_3016">
              <a:extLst>
                <a:ext uri="{FF2B5EF4-FFF2-40B4-BE49-F238E27FC236}">
                  <a16:creationId xmlns:a16="http://schemas.microsoft.com/office/drawing/2014/main" id="{3FD63DE8-1160-1473-7C5D-E27E5CA50760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rgbClr val="B5ADE2">
                <a:alpha val="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65;g36adc0baa56_0_3016">
              <a:extLst>
                <a:ext uri="{FF2B5EF4-FFF2-40B4-BE49-F238E27FC236}">
                  <a16:creationId xmlns:a16="http://schemas.microsoft.com/office/drawing/2014/main" id="{785E376F-7DF1-FEFE-ACC6-BA04AEF17B65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rgbClr val="DC7D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2466;g36adc0baa56_0_3016">
            <a:extLst>
              <a:ext uri="{FF2B5EF4-FFF2-40B4-BE49-F238E27FC236}">
                <a16:creationId xmlns:a16="http://schemas.microsoft.com/office/drawing/2014/main" id="{C0387922-8442-4949-AE5B-CB5CD4BFA72E}"/>
              </a:ext>
            </a:extLst>
          </p:cNvPr>
          <p:cNvGrpSpPr/>
          <p:nvPr/>
        </p:nvGrpSpPr>
        <p:grpSpPr>
          <a:xfrm>
            <a:off x="15313800" y="2475062"/>
            <a:ext cx="429345" cy="429345"/>
            <a:chOff x="6776247" y="5080639"/>
            <a:chExt cx="182700" cy="182700"/>
          </a:xfrm>
        </p:grpSpPr>
        <p:sp>
          <p:nvSpPr>
            <p:cNvPr id="51" name="Google Shape;2467;g36adc0baa56_0_3016">
              <a:extLst>
                <a:ext uri="{FF2B5EF4-FFF2-40B4-BE49-F238E27FC236}">
                  <a16:creationId xmlns:a16="http://schemas.microsoft.com/office/drawing/2014/main" id="{F08C2FE6-1600-87B9-5B61-8D975677694F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rgbClr val="3A2E84">
                <a:alpha val="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68;g36adc0baa56_0_3016">
              <a:extLst>
                <a:ext uri="{FF2B5EF4-FFF2-40B4-BE49-F238E27FC236}">
                  <a16:creationId xmlns:a16="http://schemas.microsoft.com/office/drawing/2014/main" id="{6CA574A9-2C23-BF50-E892-5834D6C5B6B4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2470;g36adc0baa56_0_3016">
            <a:extLst>
              <a:ext uri="{FF2B5EF4-FFF2-40B4-BE49-F238E27FC236}">
                <a16:creationId xmlns:a16="http://schemas.microsoft.com/office/drawing/2014/main" id="{35D4F663-EFD0-4FFD-E125-F25162B29899}"/>
              </a:ext>
            </a:extLst>
          </p:cNvPr>
          <p:cNvGrpSpPr/>
          <p:nvPr/>
        </p:nvGrpSpPr>
        <p:grpSpPr>
          <a:xfrm>
            <a:off x="6779398" y="2475062"/>
            <a:ext cx="429345" cy="429345"/>
            <a:chOff x="6776247" y="5080639"/>
            <a:chExt cx="182700" cy="182700"/>
          </a:xfrm>
        </p:grpSpPr>
        <p:sp>
          <p:nvSpPr>
            <p:cNvPr id="54" name="Google Shape;2471;g36adc0baa56_0_3016">
              <a:extLst>
                <a:ext uri="{FF2B5EF4-FFF2-40B4-BE49-F238E27FC236}">
                  <a16:creationId xmlns:a16="http://schemas.microsoft.com/office/drawing/2014/main" id="{7F66184B-6FDE-4D31-9CD9-F023BE5FCBB2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rgbClr val="9086D4">
                <a:alpha val="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72;g36adc0baa56_0_3016">
              <a:extLst>
                <a:ext uri="{FF2B5EF4-FFF2-40B4-BE49-F238E27FC236}">
                  <a16:creationId xmlns:a16="http://schemas.microsoft.com/office/drawing/2014/main" id="{D0D776E2-54D6-84C4-8881-1672B5E3A38A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2473;g36adc0baa56_0_3016">
            <a:extLst>
              <a:ext uri="{FF2B5EF4-FFF2-40B4-BE49-F238E27FC236}">
                <a16:creationId xmlns:a16="http://schemas.microsoft.com/office/drawing/2014/main" id="{E6240465-B073-3B33-4073-5DF69FC399FB}"/>
              </a:ext>
            </a:extLst>
          </p:cNvPr>
          <p:cNvGrpSpPr/>
          <p:nvPr/>
        </p:nvGrpSpPr>
        <p:grpSpPr>
          <a:xfrm>
            <a:off x="11046599" y="2475062"/>
            <a:ext cx="429345" cy="429345"/>
            <a:chOff x="6776247" y="5080639"/>
            <a:chExt cx="182700" cy="182700"/>
          </a:xfrm>
        </p:grpSpPr>
        <p:sp>
          <p:nvSpPr>
            <p:cNvPr id="57" name="Google Shape;2474;g36adc0baa56_0_3016">
              <a:extLst>
                <a:ext uri="{FF2B5EF4-FFF2-40B4-BE49-F238E27FC236}">
                  <a16:creationId xmlns:a16="http://schemas.microsoft.com/office/drawing/2014/main" id="{9D5058CF-5231-F689-3327-113592E39485}"/>
                </a:ext>
              </a:extLst>
            </p:cNvPr>
            <p:cNvSpPr/>
            <p:nvPr/>
          </p:nvSpPr>
          <p:spPr>
            <a:xfrm>
              <a:off x="6776247" y="5080639"/>
              <a:ext cx="182700" cy="182700"/>
            </a:xfrm>
            <a:prstGeom prst="ellipse">
              <a:avLst/>
            </a:prstGeom>
            <a:solidFill>
              <a:schemeClr val="accent1">
                <a:alpha val="863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75;g36adc0baa56_0_3016">
              <a:extLst>
                <a:ext uri="{FF2B5EF4-FFF2-40B4-BE49-F238E27FC236}">
                  <a16:creationId xmlns:a16="http://schemas.microsoft.com/office/drawing/2014/main" id="{694953FB-9E23-D238-E7DA-C6952EEE0BFA}"/>
                </a:ext>
              </a:extLst>
            </p:cNvPr>
            <p:cNvSpPr/>
            <p:nvPr/>
          </p:nvSpPr>
          <p:spPr>
            <a:xfrm>
              <a:off x="6839111" y="5143501"/>
              <a:ext cx="57000" cy="57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1CF96BD-A42C-D09B-8B54-120372C5CC99}"/>
              </a:ext>
            </a:extLst>
          </p:cNvPr>
          <p:cNvSpPr txBox="1"/>
          <p:nvPr/>
        </p:nvSpPr>
        <p:spPr>
          <a:xfrm>
            <a:off x="1277042" y="3834169"/>
            <a:ext cx="329449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 lvl="1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rPr>
              <a:t>Any apps that do not meet the minimum Silver Criteria will be classified as bronze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949A3C-42A9-640C-784E-8E9ECD6680D2}"/>
              </a:ext>
            </a:extLst>
          </p:cNvPr>
          <p:cNvSpPr txBox="1"/>
          <p:nvPr/>
        </p:nvSpPr>
        <p:spPr>
          <a:xfrm>
            <a:off x="5413830" y="3834169"/>
            <a:ext cx="3294495" cy="14202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2pPr marL="15875">
              <a:lnSpc>
                <a:spcPct val="110000"/>
              </a:lnSpc>
              <a:spcBef>
                <a:spcPts val="300"/>
              </a:spcBef>
              <a:buClr>
                <a:schemeClr val="dk1"/>
              </a:buClr>
              <a:buSzPts val="1100"/>
              <a:defRPr sz="200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2pPr>
          </a:lstStyle>
          <a:p>
            <a:pPr lvl="1"/>
            <a:r>
              <a:rPr lang="en-US" dirty="0"/>
              <a:t>To be considered silver, at least 70% of the criteria for an application must be silver or higher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98A0B4-58EF-01C0-3C1A-DAFB2BEDD0FB}"/>
              </a:ext>
            </a:extLst>
          </p:cNvPr>
          <p:cNvSpPr txBox="1"/>
          <p:nvPr/>
        </p:nvSpPr>
        <p:spPr>
          <a:xfrm>
            <a:off x="9681031" y="3834169"/>
            <a:ext cx="3294495" cy="20973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2pPr marL="15875">
              <a:lnSpc>
                <a:spcPct val="110000"/>
              </a:lnSpc>
              <a:spcBef>
                <a:spcPts val="300"/>
              </a:spcBef>
              <a:buClr>
                <a:schemeClr val="dk1"/>
              </a:buClr>
              <a:buSzPts val="1100"/>
              <a:defRPr sz="200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2pPr>
          </a:lstStyle>
          <a:p>
            <a:pPr lvl="1"/>
            <a:r>
              <a:rPr lang="en-US" dirty="0"/>
              <a:t>To be considered gold, at least 70% of the criteria for an application must be gold or higher, and the remaining criteria must be at least silver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A480F2-DD02-9E90-9F7F-CBF2CA4EB54C}"/>
              </a:ext>
            </a:extLst>
          </p:cNvPr>
          <p:cNvSpPr txBox="1"/>
          <p:nvPr/>
        </p:nvSpPr>
        <p:spPr>
          <a:xfrm>
            <a:off x="13948232" y="3834169"/>
            <a:ext cx="3294495" cy="24359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2pPr marL="15875">
              <a:lnSpc>
                <a:spcPct val="110000"/>
              </a:lnSpc>
              <a:spcBef>
                <a:spcPts val="300"/>
              </a:spcBef>
              <a:buClr>
                <a:schemeClr val="dk1"/>
              </a:buClr>
              <a:buSzPts val="1100"/>
              <a:defRPr sz="2000">
                <a:solidFill>
                  <a:schemeClr val="accent4"/>
                </a:solidFill>
                <a:latin typeface="Splunk Data Sans Pro" panose="020B0504030202020204" pitchFamily="34" charset="0"/>
                <a:cs typeface="Splunk Data Sans Pro" panose="020B0504030202020204" pitchFamily="34" charset="0"/>
              </a:defRPr>
            </a:lvl2pPr>
          </a:lstStyle>
          <a:p>
            <a:pPr lvl="1"/>
            <a:r>
              <a:rPr lang="en-US" dirty="0"/>
              <a:t>To be considered platinum, at least 70% of the criteria for an application must be platinum, and the remaining criteria must be at least gold.</a:t>
            </a:r>
          </a:p>
        </p:txBody>
      </p:sp>
      <p:grpSp>
        <p:nvGrpSpPr>
          <p:cNvPr id="65" name="Google Shape;2485;g36adc0baa56_0_3016">
            <a:extLst>
              <a:ext uri="{FF2B5EF4-FFF2-40B4-BE49-F238E27FC236}">
                <a16:creationId xmlns:a16="http://schemas.microsoft.com/office/drawing/2014/main" id="{8BE72E3A-FC03-4B17-7BEB-5439814E46D9}"/>
              </a:ext>
            </a:extLst>
          </p:cNvPr>
          <p:cNvGrpSpPr/>
          <p:nvPr/>
        </p:nvGrpSpPr>
        <p:grpSpPr>
          <a:xfrm>
            <a:off x="618946" y="2239198"/>
            <a:ext cx="4949097" cy="7227130"/>
            <a:chOff x="1674150" y="4241476"/>
            <a:chExt cx="3031125" cy="5239497"/>
          </a:xfrm>
        </p:grpSpPr>
        <p:sp>
          <p:nvSpPr>
            <p:cNvPr id="66" name="Google Shape;2486;g36adc0baa56_0_3016">
              <a:extLst>
                <a:ext uri="{FF2B5EF4-FFF2-40B4-BE49-F238E27FC236}">
                  <a16:creationId xmlns:a16="http://schemas.microsoft.com/office/drawing/2014/main" id="{3D86D3C5-7ED3-E4A2-4EF7-10C68A9778CA}"/>
                </a:ext>
              </a:extLst>
            </p:cNvPr>
            <p:cNvSpPr/>
            <p:nvPr/>
          </p:nvSpPr>
          <p:spPr>
            <a:xfrm>
              <a:off x="1674150" y="4241476"/>
              <a:ext cx="2727600" cy="5239497"/>
            </a:xfrm>
            <a:prstGeom prst="rect">
              <a:avLst/>
            </a:prstGeom>
            <a:solidFill>
              <a:schemeClr val="accent1">
                <a:alpha val="353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87;g36adc0baa56_0_3016">
              <a:extLst>
                <a:ext uri="{FF2B5EF4-FFF2-40B4-BE49-F238E27FC236}">
                  <a16:creationId xmlns:a16="http://schemas.microsoft.com/office/drawing/2014/main" id="{052C9158-EDA2-EC6C-3F9A-E69E85A5B4A7}"/>
                </a:ext>
              </a:extLst>
            </p:cNvPr>
            <p:cNvSpPr/>
            <p:nvPr/>
          </p:nvSpPr>
          <p:spPr>
            <a:xfrm rot="-5400000">
              <a:off x="4634317" y="5467066"/>
              <a:ext cx="50931" cy="90984"/>
            </a:xfrm>
            <a:custGeom>
              <a:avLst/>
              <a:gdLst/>
              <a:ahLst/>
              <a:cxnLst/>
              <a:rect l="l" t="t" r="r" b="b"/>
              <a:pathLst>
                <a:path w="2188" h="3907" extrusionOk="0">
                  <a:moveTo>
                    <a:pt x="250" y="3906"/>
                  </a:moveTo>
                  <a:lnTo>
                    <a:pt x="0" y="3656"/>
                  </a:lnTo>
                  <a:lnTo>
                    <a:pt x="1687" y="1938"/>
                  </a:lnTo>
                  <a:lnTo>
                    <a:pt x="0" y="250"/>
                  </a:lnTo>
                  <a:lnTo>
                    <a:pt x="250" y="0"/>
                  </a:lnTo>
                  <a:lnTo>
                    <a:pt x="2187" y="1938"/>
                  </a:lnTo>
                  <a:lnTo>
                    <a:pt x="250" y="39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" name="Google Shape;2462;g36adc0baa56_0_3016">
            <a:extLst>
              <a:ext uri="{FF2B5EF4-FFF2-40B4-BE49-F238E27FC236}">
                <a16:creationId xmlns:a16="http://schemas.microsoft.com/office/drawing/2014/main" id="{BF36A8C2-1E81-8C8C-7866-DFA98CD9C3E4}"/>
              </a:ext>
            </a:extLst>
          </p:cNvPr>
          <p:cNvCxnSpPr>
            <a:cxnSpLocks/>
          </p:cNvCxnSpPr>
          <p:nvPr/>
        </p:nvCxnSpPr>
        <p:spPr>
          <a:xfrm>
            <a:off x="1277042" y="9244362"/>
            <a:ext cx="15182160" cy="0"/>
          </a:xfrm>
          <a:prstGeom prst="straightConnector1">
            <a:avLst/>
          </a:prstGeom>
          <a:noFill/>
          <a:ln w="9525" cap="flat" cmpd="sng">
            <a:solidFill>
              <a:srgbClr val="A5AEB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" name="Google Shape;2480;g36adc0baa56_0_3016">
            <a:extLst>
              <a:ext uri="{FF2B5EF4-FFF2-40B4-BE49-F238E27FC236}">
                <a16:creationId xmlns:a16="http://schemas.microsoft.com/office/drawing/2014/main" id="{E5AB28A1-1A45-9B64-4478-9BF6CAB800D9}"/>
              </a:ext>
            </a:extLst>
          </p:cNvPr>
          <p:cNvGrpSpPr/>
          <p:nvPr/>
        </p:nvGrpSpPr>
        <p:grpSpPr>
          <a:xfrm>
            <a:off x="13709585" y="9172460"/>
            <a:ext cx="2727600" cy="587735"/>
            <a:chOff x="6145949" y="5402128"/>
            <a:chExt cx="2727600" cy="587735"/>
          </a:xfrm>
        </p:grpSpPr>
        <p:sp>
          <p:nvSpPr>
            <p:cNvPr id="5" name="Google Shape;2481;g36adc0baa56_0_3016">
              <a:extLst>
                <a:ext uri="{FF2B5EF4-FFF2-40B4-BE49-F238E27FC236}">
                  <a16:creationId xmlns:a16="http://schemas.microsoft.com/office/drawing/2014/main" id="{A2008223-57BD-E83E-D0B5-253457AC3C02}"/>
                </a:ext>
              </a:extLst>
            </p:cNvPr>
            <p:cNvSpPr/>
            <p:nvPr/>
          </p:nvSpPr>
          <p:spPr>
            <a:xfrm>
              <a:off x="6145949" y="5412063"/>
              <a:ext cx="27276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YOUR TARGET</a:t>
              </a:r>
              <a:endParaRPr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" name="Google Shape;2482;g36adc0baa56_0_3016">
              <a:extLst>
                <a:ext uri="{FF2B5EF4-FFF2-40B4-BE49-F238E27FC236}">
                  <a16:creationId xmlns:a16="http://schemas.microsoft.com/office/drawing/2014/main" id="{4344828A-0712-CA48-D95F-93D1E7B967F5}"/>
                </a:ext>
              </a:extLst>
            </p:cNvPr>
            <p:cNvGrpSpPr/>
            <p:nvPr/>
          </p:nvGrpSpPr>
          <p:grpSpPr>
            <a:xfrm>
              <a:off x="7391771" y="5402128"/>
              <a:ext cx="222600" cy="222600"/>
              <a:chOff x="7391771" y="5402128"/>
              <a:chExt cx="222600" cy="222600"/>
            </a:xfrm>
          </p:grpSpPr>
          <p:sp>
            <p:nvSpPr>
              <p:cNvPr id="7" name="Google Shape;2483;g36adc0baa56_0_3016">
                <a:extLst>
                  <a:ext uri="{FF2B5EF4-FFF2-40B4-BE49-F238E27FC236}">
                    <a16:creationId xmlns:a16="http://schemas.microsoft.com/office/drawing/2014/main" id="{9094FB2C-A1B7-A9F6-4BA6-41F517339629}"/>
                  </a:ext>
                </a:extLst>
              </p:cNvPr>
              <p:cNvSpPr/>
              <p:nvPr/>
            </p:nvSpPr>
            <p:spPr>
              <a:xfrm>
                <a:off x="7391771" y="5402128"/>
                <a:ext cx="222600" cy="222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2484;g36adc0baa56_0_3016">
                <a:extLst>
                  <a:ext uri="{FF2B5EF4-FFF2-40B4-BE49-F238E27FC236}">
                    <a16:creationId xmlns:a16="http://schemas.microsoft.com/office/drawing/2014/main" id="{F2E832C2-B581-2055-2A4F-99243637EA19}"/>
                  </a:ext>
                </a:extLst>
              </p:cNvPr>
              <p:cNvSpPr/>
              <p:nvPr/>
            </p:nvSpPr>
            <p:spPr>
              <a:xfrm rot="-5400000">
                <a:off x="7477548" y="5467188"/>
                <a:ext cx="50931" cy="90974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907" extrusionOk="0">
                    <a:moveTo>
                      <a:pt x="250" y="3906"/>
                    </a:moveTo>
                    <a:lnTo>
                      <a:pt x="0" y="3656"/>
                    </a:lnTo>
                    <a:lnTo>
                      <a:pt x="1687" y="1938"/>
                    </a:lnTo>
                    <a:lnTo>
                      <a:pt x="0" y="250"/>
                    </a:lnTo>
                    <a:lnTo>
                      <a:pt x="250" y="0"/>
                    </a:lnTo>
                    <a:lnTo>
                      <a:pt x="2187" y="1938"/>
                    </a:lnTo>
                    <a:lnTo>
                      <a:pt x="250" y="390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" name="Google Shape;2488;g36adc0baa56_0_3016">
            <a:extLst>
              <a:ext uri="{FF2B5EF4-FFF2-40B4-BE49-F238E27FC236}">
                <a16:creationId xmlns:a16="http://schemas.microsoft.com/office/drawing/2014/main" id="{22BE7190-9CE0-FD2B-9E98-09E609440C6B}"/>
              </a:ext>
            </a:extLst>
          </p:cNvPr>
          <p:cNvGrpSpPr/>
          <p:nvPr/>
        </p:nvGrpSpPr>
        <p:grpSpPr>
          <a:xfrm>
            <a:off x="1746193" y="9257541"/>
            <a:ext cx="2727600" cy="587735"/>
            <a:chOff x="6145949" y="5402128"/>
            <a:chExt cx="2727600" cy="587735"/>
          </a:xfrm>
        </p:grpSpPr>
        <p:sp>
          <p:nvSpPr>
            <p:cNvPr id="10" name="Google Shape;2489;g36adc0baa56_0_3016">
              <a:extLst>
                <a:ext uri="{FF2B5EF4-FFF2-40B4-BE49-F238E27FC236}">
                  <a16:creationId xmlns:a16="http://schemas.microsoft.com/office/drawing/2014/main" id="{2DFCFBFF-1BAC-823F-2799-E6360AEB8D71}"/>
                </a:ext>
              </a:extLst>
            </p:cNvPr>
            <p:cNvSpPr/>
            <p:nvPr/>
          </p:nvSpPr>
          <p:spPr>
            <a:xfrm>
              <a:off x="6145949" y="5412063"/>
              <a:ext cx="2727600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YOUR </a:t>
              </a:r>
              <a:r>
                <a:rPr lang="en-US" sz="1600" dirty="0">
                  <a:solidFill>
                    <a:schemeClr val="bg1"/>
                  </a:solidFill>
                </a:rPr>
                <a:t>LEVEL</a:t>
              </a:r>
              <a:endParaRPr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" name="Google Shape;2490;g36adc0baa56_0_3016">
              <a:extLst>
                <a:ext uri="{FF2B5EF4-FFF2-40B4-BE49-F238E27FC236}">
                  <a16:creationId xmlns:a16="http://schemas.microsoft.com/office/drawing/2014/main" id="{69BC7333-D86E-3D11-EAE3-504DC0CDB5B0}"/>
                </a:ext>
              </a:extLst>
            </p:cNvPr>
            <p:cNvGrpSpPr/>
            <p:nvPr/>
          </p:nvGrpSpPr>
          <p:grpSpPr>
            <a:xfrm>
              <a:off x="7391771" y="5402128"/>
              <a:ext cx="222600" cy="222600"/>
              <a:chOff x="7391771" y="5402128"/>
              <a:chExt cx="222600" cy="222600"/>
            </a:xfrm>
          </p:grpSpPr>
          <p:sp>
            <p:nvSpPr>
              <p:cNvPr id="12" name="Google Shape;2491;g36adc0baa56_0_3016">
                <a:extLst>
                  <a:ext uri="{FF2B5EF4-FFF2-40B4-BE49-F238E27FC236}">
                    <a16:creationId xmlns:a16="http://schemas.microsoft.com/office/drawing/2014/main" id="{B9EE64B1-40F6-8DD2-6AC2-3A556A282FD7}"/>
                  </a:ext>
                </a:extLst>
              </p:cNvPr>
              <p:cNvSpPr/>
              <p:nvPr/>
            </p:nvSpPr>
            <p:spPr>
              <a:xfrm>
                <a:off x="7391771" y="5402128"/>
                <a:ext cx="222600" cy="222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2492;g36adc0baa56_0_3016">
                <a:extLst>
                  <a:ext uri="{FF2B5EF4-FFF2-40B4-BE49-F238E27FC236}">
                    <a16:creationId xmlns:a16="http://schemas.microsoft.com/office/drawing/2014/main" id="{64C41E84-5E9D-E20E-A2B7-1D79154306A8}"/>
                  </a:ext>
                </a:extLst>
              </p:cNvPr>
              <p:cNvSpPr/>
              <p:nvPr/>
            </p:nvSpPr>
            <p:spPr>
              <a:xfrm rot="-5400000">
                <a:off x="7477548" y="5467188"/>
                <a:ext cx="50931" cy="90974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907" extrusionOk="0">
                    <a:moveTo>
                      <a:pt x="250" y="3906"/>
                    </a:moveTo>
                    <a:lnTo>
                      <a:pt x="0" y="3656"/>
                    </a:lnTo>
                    <a:lnTo>
                      <a:pt x="1687" y="1938"/>
                    </a:lnTo>
                    <a:lnTo>
                      <a:pt x="0" y="250"/>
                    </a:lnTo>
                    <a:lnTo>
                      <a:pt x="250" y="0"/>
                    </a:lnTo>
                    <a:lnTo>
                      <a:pt x="2187" y="1938"/>
                    </a:lnTo>
                    <a:lnTo>
                      <a:pt x="250" y="3906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279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68330-F286-1DF9-F0CC-9033EF8EF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C22444A5-BF80-F84E-31D7-21CBFF8053F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85244" y="4957011"/>
            <a:ext cx="13117512" cy="85023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307E0-30A1-96FA-4EB2-93451F9B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BRUM Overall Assessment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577A5-8920-4DF3-A7E3-5A0172351534}"/>
              </a:ext>
            </a:extLst>
          </p:cNvPr>
          <p:cNvSpPr txBox="1"/>
          <p:nvPr/>
        </p:nvSpPr>
        <p:spPr>
          <a:xfrm>
            <a:off x="2585244" y="2999873"/>
            <a:ext cx="131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Overall Assessment APM result. 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3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84A0F-4F1C-81BA-1BCE-3886BA45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">
            <a:extLst>
              <a:ext uri="{FF2B5EF4-FFF2-40B4-BE49-F238E27FC236}">
                <a16:creationId xmlns:a16="http://schemas.microsoft.com/office/drawing/2014/main" id="{BA4D7713-B1DA-9E3A-5DC2-337C12EB4E2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585244" y="3597108"/>
            <a:ext cx="13117512" cy="4346575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E680B-C8A0-FF52-BFB6-EA67770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BRUM Entity Assessment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FDAD9-F9CF-E858-8BCD-524BC8178B05}"/>
              </a:ext>
            </a:extLst>
          </p:cNvPr>
          <p:cNvSpPr txBox="1"/>
          <p:nvPr/>
        </p:nvSpPr>
        <p:spPr>
          <a:xfrm>
            <a:off x="2585244" y="2117558"/>
            <a:ext cx="13117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AppD Sans" pitchFamily="2" charset="77"/>
              </a:rPr>
              <a:t>The table below shows the comparison result of each APM entity.  Improvement is highlighted in </a:t>
            </a:r>
            <a:r>
              <a:rPr lang="en-GB" sz="2400" dirty="0">
                <a:solidFill>
                  <a:srgbClr val="92D050"/>
                </a:solidFill>
                <a:latin typeface="AppD Sans" pitchFamily="2" charset="77"/>
              </a:rPr>
              <a:t>Green </a:t>
            </a:r>
            <a:endParaRPr lang="en-GB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>
          <a:extLst>
            <a:ext uri="{FF2B5EF4-FFF2-40B4-BE49-F238E27FC236}">
              <a16:creationId xmlns:a16="http://schemas.microsoft.com/office/drawing/2014/main" id="{F52FEEF4-1081-DCB6-EEF0-72A580F39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08">
            <a:extLst>
              <a:ext uri="{FF2B5EF4-FFF2-40B4-BE49-F238E27FC236}">
                <a16:creationId xmlns:a16="http://schemas.microsoft.com/office/drawing/2014/main" id="{DA3DD5A7-BF13-BD6E-7DFE-234B5A6098E4}"/>
              </a:ext>
            </a:extLst>
          </p:cNvPr>
          <p:cNvSpPr txBox="1"/>
          <p:nvPr/>
        </p:nvSpPr>
        <p:spPr>
          <a:xfrm>
            <a:off x="804984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  <a:cs typeface="+mn-cs"/>
              </a:rPr>
              <a:t>MM DD YY</a:t>
            </a:r>
          </a:p>
        </p:txBody>
      </p:sp>
      <p:sp>
        <p:nvSpPr>
          <p:cNvPr id="5" name="Rechteck 26">
            <a:extLst>
              <a:ext uri="{FF2B5EF4-FFF2-40B4-BE49-F238E27FC236}">
                <a16:creationId xmlns:a16="http://schemas.microsoft.com/office/drawing/2014/main" id="{DF9C6016-3991-049E-A7FF-417C903349B0}"/>
              </a:ext>
            </a:extLst>
          </p:cNvPr>
          <p:cNvSpPr/>
          <p:nvPr/>
        </p:nvSpPr>
        <p:spPr bwMode="auto">
          <a:xfrm>
            <a:off x="1434933" y="2412934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1800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Discuss Target for next month</a:t>
            </a:r>
          </a:p>
        </p:txBody>
      </p:sp>
      <p:sp>
        <p:nvSpPr>
          <p:cNvPr id="6" name="Textfeld 108">
            <a:extLst>
              <a:ext uri="{FF2B5EF4-FFF2-40B4-BE49-F238E27FC236}">
                <a16:creationId xmlns:a16="http://schemas.microsoft.com/office/drawing/2014/main" id="{42675C9B-F282-63AB-12C9-C142BB84209F}"/>
              </a:ext>
            </a:extLst>
          </p:cNvPr>
          <p:cNvSpPr txBox="1"/>
          <p:nvPr/>
        </p:nvSpPr>
        <p:spPr>
          <a:xfrm>
            <a:off x="2813778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7" name="Textfeld 108">
            <a:extLst>
              <a:ext uri="{FF2B5EF4-FFF2-40B4-BE49-F238E27FC236}">
                <a16:creationId xmlns:a16="http://schemas.microsoft.com/office/drawing/2014/main" id="{555765FF-D707-44B4-9A79-46F67F553B2E}"/>
              </a:ext>
            </a:extLst>
          </p:cNvPr>
          <p:cNvSpPr txBox="1"/>
          <p:nvPr/>
        </p:nvSpPr>
        <p:spPr>
          <a:xfrm>
            <a:off x="4903913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8" name="Textfeld 108">
            <a:extLst>
              <a:ext uri="{FF2B5EF4-FFF2-40B4-BE49-F238E27FC236}">
                <a16:creationId xmlns:a16="http://schemas.microsoft.com/office/drawing/2014/main" id="{DA4A86DD-54E8-CB07-3A14-8F5DA85A7376}"/>
              </a:ext>
            </a:extLst>
          </p:cNvPr>
          <p:cNvSpPr txBox="1"/>
          <p:nvPr/>
        </p:nvSpPr>
        <p:spPr>
          <a:xfrm>
            <a:off x="6936846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9" name="Textfeld 108">
            <a:extLst>
              <a:ext uri="{FF2B5EF4-FFF2-40B4-BE49-F238E27FC236}">
                <a16:creationId xmlns:a16="http://schemas.microsoft.com/office/drawing/2014/main" id="{65C64B2C-69F7-8EA8-C68B-787463F3FF14}"/>
              </a:ext>
            </a:extLst>
          </p:cNvPr>
          <p:cNvSpPr txBox="1"/>
          <p:nvPr/>
        </p:nvSpPr>
        <p:spPr>
          <a:xfrm>
            <a:off x="8945015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0" name="Textfeld 108">
            <a:extLst>
              <a:ext uri="{FF2B5EF4-FFF2-40B4-BE49-F238E27FC236}">
                <a16:creationId xmlns:a16="http://schemas.microsoft.com/office/drawing/2014/main" id="{E7E81E41-AC98-A878-0FB2-1C6B55C3020E}"/>
              </a:ext>
            </a:extLst>
          </p:cNvPr>
          <p:cNvSpPr txBox="1"/>
          <p:nvPr/>
        </p:nvSpPr>
        <p:spPr>
          <a:xfrm>
            <a:off x="10989294" y="5415428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1" name="Textfeld 108">
            <a:extLst>
              <a:ext uri="{FF2B5EF4-FFF2-40B4-BE49-F238E27FC236}">
                <a16:creationId xmlns:a16="http://schemas.microsoft.com/office/drawing/2014/main" id="{3BCD371E-443A-DEFA-5F1B-5D982F50F85E}"/>
              </a:ext>
            </a:extLst>
          </p:cNvPr>
          <p:cNvSpPr txBox="1"/>
          <p:nvPr/>
        </p:nvSpPr>
        <p:spPr>
          <a:xfrm>
            <a:off x="12989148" y="5947442"/>
            <a:ext cx="1118832" cy="327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14333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de-DE" sz="1601" b="1" kern="1200" dirty="0">
                <a:solidFill>
                  <a:srgbClr val="414244">
                    <a:lumMod val="85000"/>
                  </a:srgbClr>
                </a:solidFill>
                <a:latin typeface="CiscoSansTT ExtraLight"/>
                <a:ea typeface="ＭＳ Ｐゴシック" charset="0"/>
              </a:rPr>
              <a:t>MM DD YY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2AFFD8B8-5F7A-BE7C-C36E-538348650D75}"/>
              </a:ext>
            </a:extLst>
          </p:cNvPr>
          <p:cNvSpPr txBox="1">
            <a:spLocks/>
          </p:cNvSpPr>
          <p:nvPr/>
        </p:nvSpPr>
        <p:spPr bwMode="auto">
          <a:xfrm>
            <a:off x="68036" y="435042"/>
            <a:ext cx="18151929" cy="8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9" tIns="91424" rIns="182849" bIns="91424" numCol="1" anchor="ctr" anchorCtr="0" compatLnSpc="1">
            <a:prstTxWarp prst="textNoShape">
              <a:avLst/>
            </a:prstTxWarp>
            <a:spAutoFit/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800" dirty="0">
                <a:solidFill>
                  <a:srgbClr val="FFFFFF"/>
                </a:solidFill>
                <a:latin typeface="CiscoSansTT Extra Light"/>
              </a:rPr>
              <a:t>Monthly Review – Quarterly CAT Runs – Maintain Progress</a:t>
            </a:r>
          </a:p>
        </p:txBody>
      </p:sp>
      <p:sp>
        <p:nvSpPr>
          <p:cNvPr id="13" name="Abgerundetes Rechteck 18">
            <a:extLst>
              <a:ext uri="{FF2B5EF4-FFF2-40B4-BE49-F238E27FC236}">
                <a16:creationId xmlns:a16="http://schemas.microsoft.com/office/drawing/2014/main" id="{D13BF5EA-AC29-81C2-A541-BD2B24ABB7C1}"/>
              </a:ext>
            </a:extLst>
          </p:cNvPr>
          <p:cNvSpPr/>
          <p:nvPr/>
        </p:nvSpPr>
        <p:spPr bwMode="auto">
          <a:xfrm>
            <a:off x="647700" y="5401405"/>
            <a:ext cx="16992600" cy="880520"/>
          </a:xfrm>
          <a:prstGeom prst="roundRect">
            <a:avLst>
              <a:gd name="adj" fmla="val 50000"/>
            </a:avLst>
          </a:prstGeom>
          <a:solidFill>
            <a:srgbClr val="0051AF"/>
          </a:solidFill>
          <a:ln w="12700">
            <a:noFill/>
            <a:miter lim="800000"/>
            <a:headEnd/>
            <a:tailEnd/>
          </a:ln>
          <a:effectLst/>
        </p:spPr>
        <p:txBody>
          <a:bodyPr lIns="108014" tIns="0" rIns="0" bIns="0" anchor="ctr" anchorCtr="0"/>
          <a:lstStyle/>
          <a:p>
            <a:pPr marL="133359" indent="-133359" defTabSz="914333" fontAlgn="base">
              <a:spcBef>
                <a:spcPct val="0"/>
              </a:spcBef>
              <a:spcAft>
                <a:spcPts val="900"/>
              </a:spcAft>
              <a:buClr>
                <a:srgbClr val="0D274D">
                  <a:lumMod val="50000"/>
                </a:srgbClr>
              </a:buClr>
              <a:buSzPct val="80000"/>
              <a:tabLst>
                <a:tab pos="542961" algn="r"/>
                <a:tab pos="1614582" algn="r"/>
                <a:tab pos="2686209" algn="r"/>
                <a:tab pos="3772119" algn="r"/>
                <a:tab pos="4843748" algn="r"/>
                <a:tab pos="5915370" algn="r"/>
                <a:tab pos="7001283" algn="r"/>
                <a:tab pos="8072909" algn="r"/>
                <a:tab pos="9144536" algn="r"/>
                <a:tab pos="10230446" algn="r"/>
                <a:tab pos="11302074" algn="r"/>
              </a:tabLst>
              <a:defRPr/>
            </a:pPr>
            <a:endParaRPr lang="de-DE" sz="3000" kern="1200" noProof="1">
              <a:solidFill>
                <a:srgbClr val="FFFFFF">
                  <a:lumMod val="65000"/>
                  <a:lumOff val="35000"/>
                </a:srgbClr>
              </a:solidFill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" name="Gruppieren 68">
            <a:extLst>
              <a:ext uri="{FF2B5EF4-FFF2-40B4-BE49-F238E27FC236}">
                <a16:creationId xmlns:a16="http://schemas.microsoft.com/office/drawing/2014/main" id="{9938FE31-9C33-EF85-F1BC-254D30DD59F3}"/>
              </a:ext>
            </a:extLst>
          </p:cNvPr>
          <p:cNvGrpSpPr/>
          <p:nvPr/>
        </p:nvGrpSpPr>
        <p:grpSpPr>
          <a:xfrm>
            <a:off x="940148" y="5693068"/>
            <a:ext cx="16407719" cy="297275"/>
            <a:chOff x="468648" y="3566677"/>
            <a:chExt cx="8203859" cy="198181"/>
          </a:xfrm>
          <a:solidFill>
            <a:srgbClr val="414244">
              <a:lumMod val="95000"/>
            </a:srgbClr>
          </a:solidFill>
        </p:grpSpPr>
        <p:cxnSp>
          <p:nvCxnSpPr>
            <p:cNvPr id="15" name="Gerade Verbindung 8">
              <a:extLst>
                <a:ext uri="{FF2B5EF4-FFF2-40B4-BE49-F238E27FC236}">
                  <a16:creationId xmlns:a16="http://schemas.microsoft.com/office/drawing/2014/main" id="{19BBB55D-8EDF-95B6-2E8D-4BE3EB6B4C66}"/>
                </a:ext>
              </a:extLst>
            </p:cNvPr>
            <p:cNvCxnSpPr/>
            <p:nvPr/>
          </p:nvCxnSpPr>
          <p:spPr bwMode="auto">
            <a:xfrm rot="16200000" flipH="1">
              <a:off x="1020422" y="3665766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 Verbindung 8">
              <a:extLst>
                <a:ext uri="{FF2B5EF4-FFF2-40B4-BE49-F238E27FC236}">
                  <a16:creationId xmlns:a16="http://schemas.microsoft.com/office/drawing/2014/main" id="{4B419D80-5D1D-2932-DAC2-65E41583AB8C}"/>
                </a:ext>
              </a:extLst>
            </p:cNvPr>
            <p:cNvCxnSpPr/>
            <p:nvPr/>
          </p:nvCxnSpPr>
          <p:spPr bwMode="auto">
            <a:xfrm rot="16200000" flipH="1">
              <a:off x="2185927" y="3665767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Gerade Verbindung 8">
              <a:extLst>
                <a:ext uri="{FF2B5EF4-FFF2-40B4-BE49-F238E27FC236}">
                  <a16:creationId xmlns:a16="http://schemas.microsoft.com/office/drawing/2014/main" id="{0BA70686-D473-768C-DA02-DB2D97351F23}"/>
                </a:ext>
              </a:extLst>
            </p:cNvPr>
            <p:cNvCxnSpPr/>
            <p:nvPr/>
          </p:nvCxnSpPr>
          <p:spPr bwMode="auto">
            <a:xfrm rot="16200000" flipH="1">
              <a:off x="4118360" y="3665770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Gerade Verbindung 8">
              <a:extLst>
                <a:ext uri="{FF2B5EF4-FFF2-40B4-BE49-F238E27FC236}">
                  <a16:creationId xmlns:a16="http://schemas.microsoft.com/office/drawing/2014/main" id="{2E61290A-00B7-C110-E06F-2B09771BB46D}"/>
                </a:ext>
              </a:extLst>
            </p:cNvPr>
            <p:cNvCxnSpPr/>
            <p:nvPr/>
          </p:nvCxnSpPr>
          <p:spPr bwMode="auto">
            <a:xfrm rot="16200000" flipH="1">
              <a:off x="5118104" y="3665769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8">
              <a:extLst>
                <a:ext uri="{FF2B5EF4-FFF2-40B4-BE49-F238E27FC236}">
                  <a16:creationId xmlns:a16="http://schemas.microsoft.com/office/drawing/2014/main" id="{4A44397C-F3C4-DE68-2CCB-20F5097B9F4B}"/>
                </a:ext>
              </a:extLst>
            </p:cNvPr>
            <p:cNvCxnSpPr/>
            <p:nvPr/>
          </p:nvCxnSpPr>
          <p:spPr bwMode="auto">
            <a:xfrm rot="16200000" flipH="1">
              <a:off x="6154424" y="3665769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Gerade Verbindung 8">
              <a:extLst>
                <a:ext uri="{FF2B5EF4-FFF2-40B4-BE49-F238E27FC236}">
                  <a16:creationId xmlns:a16="http://schemas.microsoft.com/office/drawing/2014/main" id="{1C4FF045-9435-0547-BA85-C05EFB4416FE}"/>
                </a:ext>
              </a:extLst>
            </p:cNvPr>
            <p:cNvCxnSpPr/>
            <p:nvPr/>
          </p:nvCxnSpPr>
          <p:spPr bwMode="auto">
            <a:xfrm rot="16200000" flipH="1">
              <a:off x="3124711" y="3665767"/>
              <a:ext cx="198177" cy="0"/>
            </a:xfrm>
            <a:prstGeom prst="line">
              <a:avLst/>
            </a:prstGeom>
            <a:grpFill/>
            <a:ln w="190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hteck 3">
              <a:extLst>
                <a:ext uri="{FF2B5EF4-FFF2-40B4-BE49-F238E27FC236}">
                  <a16:creationId xmlns:a16="http://schemas.microsoft.com/office/drawing/2014/main" id="{C002BC06-7310-9307-3E71-F4601FCD6422}"/>
                </a:ext>
              </a:extLst>
            </p:cNvPr>
            <p:cNvSpPr/>
            <p:nvPr/>
          </p:nvSpPr>
          <p:spPr bwMode="auto">
            <a:xfrm>
              <a:off x="468648" y="3615428"/>
              <a:ext cx="8203859" cy="99925"/>
            </a:xfrm>
            <a:prstGeom prst="roundRect">
              <a:avLst>
                <a:gd name="adj" fmla="val 5000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82880" tIns="91440" rIns="18288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37168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de-DE" sz="2801" kern="1200" dirty="0">
                <a:solidFill>
                  <a:srgbClr val="FFFFFF"/>
                </a:solidFill>
                <a:latin typeface="CiscoSansTT ExtraLight"/>
                <a:ea typeface="ＭＳ Ｐゴシック" charset="0"/>
                <a:cs typeface="+mn-cs"/>
              </a:endParaRPr>
            </a:p>
          </p:txBody>
        </p:sp>
      </p:grpSp>
      <p:sp>
        <p:nvSpPr>
          <p:cNvPr id="22" name="Ellipse 19">
            <a:extLst>
              <a:ext uri="{FF2B5EF4-FFF2-40B4-BE49-F238E27FC236}">
                <a16:creationId xmlns:a16="http://schemas.microsoft.com/office/drawing/2014/main" id="{8FB1416B-2F7A-9FCC-DFF5-B06512806F70}"/>
              </a:ext>
            </a:extLst>
          </p:cNvPr>
          <p:cNvSpPr/>
          <p:nvPr/>
        </p:nvSpPr>
        <p:spPr bwMode="auto">
          <a:xfrm>
            <a:off x="3288724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3" name="Ellipse 21">
            <a:extLst>
              <a:ext uri="{FF2B5EF4-FFF2-40B4-BE49-F238E27FC236}">
                <a16:creationId xmlns:a16="http://schemas.microsoft.com/office/drawing/2014/main" id="{38E8BA93-EB49-617E-141A-8988208437B0}"/>
              </a:ext>
            </a:extLst>
          </p:cNvPr>
          <p:cNvSpPr/>
          <p:nvPr/>
        </p:nvSpPr>
        <p:spPr bwMode="auto">
          <a:xfrm>
            <a:off x="5331772" y="5729508"/>
            <a:ext cx="219515" cy="216000"/>
          </a:xfrm>
          <a:prstGeom prst="ellipse">
            <a:avLst/>
          </a:prstGeom>
          <a:solidFill>
            <a:srgbClr val="00BCE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4" name="Ellipse 107">
            <a:extLst>
              <a:ext uri="{FF2B5EF4-FFF2-40B4-BE49-F238E27FC236}">
                <a16:creationId xmlns:a16="http://schemas.microsoft.com/office/drawing/2014/main" id="{21F8F652-F1E2-9368-7821-475AB2F98557}"/>
              </a:ext>
            </a:extLst>
          </p:cNvPr>
          <p:cNvSpPr/>
          <p:nvPr/>
        </p:nvSpPr>
        <p:spPr bwMode="auto">
          <a:xfrm>
            <a:off x="9417868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5" name="Gerade Verbindung 28">
            <a:extLst>
              <a:ext uri="{FF2B5EF4-FFF2-40B4-BE49-F238E27FC236}">
                <a16:creationId xmlns:a16="http://schemas.microsoft.com/office/drawing/2014/main" id="{2FA12BD9-EF7F-1C16-E6AB-B965CC4AFEA8}"/>
              </a:ext>
            </a:extLst>
          </p:cNvPr>
          <p:cNvCxnSpPr>
            <a:cxnSpLocks/>
          </p:cNvCxnSpPr>
          <p:nvPr/>
        </p:nvCxnSpPr>
        <p:spPr bwMode="auto">
          <a:xfrm flipV="1">
            <a:off x="1355424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26" name="Gerade Verbindung 39">
            <a:extLst>
              <a:ext uri="{FF2B5EF4-FFF2-40B4-BE49-F238E27FC236}">
                <a16:creationId xmlns:a16="http://schemas.microsoft.com/office/drawing/2014/main" id="{960F6F76-CC5A-DF27-6AFE-36107072B6BC}"/>
              </a:ext>
            </a:extLst>
          </p:cNvPr>
          <p:cNvCxnSpPr/>
          <p:nvPr/>
        </p:nvCxnSpPr>
        <p:spPr bwMode="auto">
          <a:xfrm flipH="1" flipV="1">
            <a:off x="3395951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27" name="Ellipse 20">
            <a:extLst>
              <a:ext uri="{FF2B5EF4-FFF2-40B4-BE49-F238E27FC236}">
                <a16:creationId xmlns:a16="http://schemas.microsoft.com/office/drawing/2014/main" id="{D42A200F-D282-1120-1C45-694266DA4F7D}"/>
              </a:ext>
            </a:extLst>
          </p:cNvPr>
          <p:cNvSpPr/>
          <p:nvPr/>
        </p:nvSpPr>
        <p:spPr bwMode="auto">
          <a:xfrm>
            <a:off x="1245674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8" name="Ellipse 22">
            <a:extLst>
              <a:ext uri="{FF2B5EF4-FFF2-40B4-BE49-F238E27FC236}">
                <a16:creationId xmlns:a16="http://schemas.microsoft.com/office/drawing/2014/main" id="{3C06B2CE-1577-D46C-88A9-6A705B2EC0FD}"/>
              </a:ext>
            </a:extLst>
          </p:cNvPr>
          <p:cNvSpPr/>
          <p:nvPr/>
        </p:nvSpPr>
        <p:spPr bwMode="auto">
          <a:xfrm>
            <a:off x="7374820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sp>
        <p:nvSpPr>
          <p:cNvPr id="29" name="Ellipse 24">
            <a:extLst>
              <a:ext uri="{FF2B5EF4-FFF2-40B4-BE49-F238E27FC236}">
                <a16:creationId xmlns:a16="http://schemas.microsoft.com/office/drawing/2014/main" id="{5A80C2AB-3AC6-BA1D-EAF9-4702BBCDFA9E}"/>
              </a:ext>
            </a:extLst>
          </p:cNvPr>
          <p:cNvSpPr/>
          <p:nvPr/>
        </p:nvSpPr>
        <p:spPr bwMode="auto">
          <a:xfrm>
            <a:off x="11460916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30" name="Gerade Verbindung 39">
            <a:extLst>
              <a:ext uri="{FF2B5EF4-FFF2-40B4-BE49-F238E27FC236}">
                <a16:creationId xmlns:a16="http://schemas.microsoft.com/office/drawing/2014/main" id="{107E402D-D9E0-CF53-1A05-A4D03FAC2F23}"/>
              </a:ext>
            </a:extLst>
          </p:cNvPr>
          <p:cNvCxnSpPr/>
          <p:nvPr/>
        </p:nvCxnSpPr>
        <p:spPr bwMode="auto">
          <a:xfrm flipH="1" flipV="1">
            <a:off x="7471316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1" name="Gerade Verbindung 28">
            <a:extLst>
              <a:ext uri="{FF2B5EF4-FFF2-40B4-BE49-F238E27FC236}">
                <a16:creationId xmlns:a16="http://schemas.microsoft.com/office/drawing/2014/main" id="{38CB1F9E-3C9B-238C-FF7B-53D7970383DF}"/>
              </a:ext>
            </a:extLst>
          </p:cNvPr>
          <p:cNvCxnSpPr>
            <a:cxnSpLocks/>
          </p:cNvCxnSpPr>
          <p:nvPr/>
        </p:nvCxnSpPr>
        <p:spPr bwMode="auto">
          <a:xfrm flipV="1">
            <a:off x="5443580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2" name="Gerade Verbindung 28">
            <a:extLst>
              <a:ext uri="{FF2B5EF4-FFF2-40B4-BE49-F238E27FC236}">
                <a16:creationId xmlns:a16="http://schemas.microsoft.com/office/drawing/2014/main" id="{F3748951-5A22-D6A9-E20F-E96F77F1BE39}"/>
              </a:ext>
            </a:extLst>
          </p:cNvPr>
          <p:cNvCxnSpPr/>
          <p:nvPr/>
        </p:nvCxnSpPr>
        <p:spPr bwMode="auto">
          <a:xfrm flipV="1">
            <a:off x="9534803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cxnSp>
        <p:nvCxnSpPr>
          <p:cNvPr id="33" name="Gerade Verbindung 39">
            <a:extLst>
              <a:ext uri="{FF2B5EF4-FFF2-40B4-BE49-F238E27FC236}">
                <a16:creationId xmlns:a16="http://schemas.microsoft.com/office/drawing/2014/main" id="{EF311A6B-1A4F-0EAB-B518-68FE2DE4951D}"/>
              </a:ext>
            </a:extLst>
          </p:cNvPr>
          <p:cNvCxnSpPr/>
          <p:nvPr/>
        </p:nvCxnSpPr>
        <p:spPr bwMode="auto">
          <a:xfrm flipH="1" flipV="1">
            <a:off x="11567960" y="6472768"/>
            <a:ext cx="0" cy="2530928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2EA3469-BA04-F8FB-D073-CFF13CE8E4AD}"/>
              </a:ext>
            </a:extLst>
          </p:cNvPr>
          <p:cNvSpPr/>
          <p:nvPr/>
        </p:nvSpPr>
        <p:spPr>
          <a:xfrm>
            <a:off x="1084966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FE0E36-2C9A-A3B9-DF6B-AEF38ADF0520}"/>
              </a:ext>
            </a:extLst>
          </p:cNvPr>
          <p:cNvSpPr/>
          <p:nvPr/>
        </p:nvSpPr>
        <p:spPr>
          <a:xfrm>
            <a:off x="3107432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F4FF99-2289-E338-2181-6A4EAE677FE1}"/>
              </a:ext>
            </a:extLst>
          </p:cNvPr>
          <p:cNvSpPr/>
          <p:nvPr/>
        </p:nvSpPr>
        <p:spPr>
          <a:xfrm>
            <a:off x="5148739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1F0CD9C-FB35-F932-F93B-CD597AC15E2B}"/>
              </a:ext>
            </a:extLst>
          </p:cNvPr>
          <p:cNvSpPr/>
          <p:nvPr/>
        </p:nvSpPr>
        <p:spPr>
          <a:xfrm>
            <a:off x="7170607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D4BC7B-7C85-6D83-9E67-02BB622643D0}"/>
              </a:ext>
            </a:extLst>
          </p:cNvPr>
          <p:cNvSpPr/>
          <p:nvPr/>
        </p:nvSpPr>
        <p:spPr>
          <a:xfrm>
            <a:off x="9276536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730428-F1B9-1F7E-269E-032094487B36}"/>
              </a:ext>
            </a:extLst>
          </p:cNvPr>
          <p:cNvSpPr/>
          <p:nvPr/>
        </p:nvSpPr>
        <p:spPr>
          <a:xfrm>
            <a:off x="11242867" y="6383059"/>
            <a:ext cx="558878" cy="558878"/>
          </a:xfrm>
          <a:prstGeom prst="ellipse">
            <a:avLst/>
          </a:prstGeom>
          <a:solidFill>
            <a:srgbClr val="D9870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6</a:t>
            </a:r>
          </a:p>
        </p:txBody>
      </p:sp>
      <p:sp>
        <p:nvSpPr>
          <p:cNvPr id="40" name="Ellipse 25">
            <a:extLst>
              <a:ext uri="{FF2B5EF4-FFF2-40B4-BE49-F238E27FC236}">
                <a16:creationId xmlns:a16="http://schemas.microsoft.com/office/drawing/2014/main" id="{C8F04619-04DF-D201-7F52-DF62852961B0}"/>
              </a:ext>
            </a:extLst>
          </p:cNvPr>
          <p:cNvSpPr/>
          <p:nvPr/>
        </p:nvSpPr>
        <p:spPr bwMode="auto">
          <a:xfrm>
            <a:off x="13503968" y="5729508"/>
            <a:ext cx="219515" cy="216000"/>
          </a:xfrm>
          <a:prstGeom prst="ellipse">
            <a:avLst/>
          </a:prstGeom>
          <a:solidFill>
            <a:srgbClr val="0D274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none" lIns="137178" tIns="68591" rIns="137178" bIns="68591" numCol="1" rtlCol="0" anchor="ctr" anchorCtr="0" compatLnSpc="1">
            <a:prstTxWarp prst="textNoShape">
              <a:avLst/>
            </a:prstTxWarp>
          </a:bodyPr>
          <a:lstStyle/>
          <a:p>
            <a:pPr algn="ctr" defTabSz="137168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de-DE" sz="2801" kern="1200" dirty="0">
              <a:solidFill>
                <a:srgbClr val="FFFFFF"/>
              </a:solidFill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41" name="Gerade Verbindung 28">
            <a:extLst>
              <a:ext uri="{FF2B5EF4-FFF2-40B4-BE49-F238E27FC236}">
                <a16:creationId xmlns:a16="http://schemas.microsoft.com/office/drawing/2014/main" id="{CEC3D5A2-42B9-1EF5-1B05-C7B246F5AD56}"/>
              </a:ext>
            </a:extLst>
          </p:cNvPr>
          <p:cNvCxnSpPr/>
          <p:nvPr/>
        </p:nvCxnSpPr>
        <p:spPr bwMode="auto">
          <a:xfrm flipV="1">
            <a:off x="13607736" y="2647138"/>
            <a:ext cx="0" cy="3082379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ot"/>
            <a:round/>
            <a:headEnd/>
            <a:tailEnd/>
          </a:ln>
          <a:effectLst/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D3E8FF6-F5D1-EC94-215C-3262819468E0}"/>
              </a:ext>
            </a:extLst>
          </p:cNvPr>
          <p:cNvSpPr/>
          <p:nvPr/>
        </p:nvSpPr>
        <p:spPr>
          <a:xfrm>
            <a:off x="13361662" y="4773715"/>
            <a:ext cx="558878" cy="558878"/>
          </a:xfrm>
          <a:prstGeom prst="ellipse">
            <a:avLst/>
          </a:prstGeom>
          <a:solidFill>
            <a:srgbClr val="FBAB2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914285">
              <a:buClrTx/>
              <a:defRPr/>
            </a:pPr>
            <a:r>
              <a:rPr lang="en-US" sz="2801" b="1" dirty="0">
                <a:solidFill>
                  <a:srgbClr val="FFFFFF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7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997198-756B-BF7B-C606-04AB184561D5}"/>
              </a:ext>
            </a:extLst>
          </p:cNvPr>
          <p:cNvSpPr/>
          <p:nvPr/>
        </p:nvSpPr>
        <p:spPr>
          <a:xfrm>
            <a:off x="15474224" y="4478104"/>
            <a:ext cx="2729714" cy="2729714"/>
          </a:xfrm>
          <a:prstGeom prst="ellipse">
            <a:avLst/>
          </a:prstGeom>
          <a:solidFill>
            <a:srgbClr val="1E4471"/>
          </a:solidFill>
          <a:ln w="25400" cap="flat" cmpd="sng" algn="ctr">
            <a:solidFill>
              <a:srgbClr val="FFFFFF">
                <a:lumMod val="10000"/>
                <a:lumOff val="9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2700" kern="1200" dirty="0">
              <a:solidFill>
                <a:srgbClr val="FFFFFF"/>
              </a:solidFill>
              <a:latin typeface="CiscoSansTT Light"/>
              <a:ea typeface="+mn-ea"/>
              <a:cs typeface="+mn-cs"/>
            </a:endParaRPr>
          </a:p>
        </p:txBody>
      </p:sp>
      <p:grpSp>
        <p:nvGrpSpPr>
          <p:cNvPr id="44" name="Group 31">
            <a:extLst>
              <a:ext uri="{FF2B5EF4-FFF2-40B4-BE49-F238E27FC236}">
                <a16:creationId xmlns:a16="http://schemas.microsoft.com/office/drawing/2014/main" id="{05EB22BC-9A4B-EE5A-625B-8F0237190D8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23748" y="4802461"/>
            <a:ext cx="2167466" cy="2070098"/>
            <a:chOff x="3435" y="1827"/>
            <a:chExt cx="512" cy="489"/>
          </a:xfrm>
        </p:grpSpPr>
        <p:sp>
          <p:nvSpPr>
            <p:cNvPr id="45" name="Oval 32">
              <a:extLst>
                <a:ext uri="{FF2B5EF4-FFF2-40B4-BE49-F238E27FC236}">
                  <a16:creationId xmlns:a16="http://schemas.microsoft.com/office/drawing/2014/main" id="{3E728D16-0356-7A7C-083F-BB8663DB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" y="1835"/>
              <a:ext cx="492" cy="481"/>
            </a:xfrm>
            <a:prstGeom prst="ellipse">
              <a:avLst/>
            </a:prstGeom>
            <a:solidFill>
              <a:srgbClr val="005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5023505B-36CF-99D3-E9F9-7D764C20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" y="1913"/>
              <a:ext cx="329" cy="325"/>
            </a:xfrm>
            <a:custGeom>
              <a:avLst/>
              <a:gdLst>
                <a:gd name="T0" fmla="*/ 48 w 675"/>
                <a:gd name="T1" fmla="*/ 341 h 683"/>
                <a:gd name="T2" fmla="*/ 96 w 675"/>
                <a:gd name="T3" fmla="*/ 341 h 683"/>
                <a:gd name="T4" fmla="*/ 115 w 675"/>
                <a:gd name="T5" fmla="*/ 245 h 683"/>
                <a:gd name="T6" fmla="*/ 202 w 675"/>
                <a:gd name="T7" fmla="*/ 137 h 683"/>
                <a:gd name="T8" fmla="*/ 337 w 675"/>
                <a:gd name="T9" fmla="*/ 96 h 683"/>
                <a:gd name="T10" fmla="*/ 431 w 675"/>
                <a:gd name="T11" fmla="*/ 115 h 683"/>
                <a:gd name="T12" fmla="*/ 538 w 675"/>
                <a:gd name="T13" fmla="*/ 204 h 683"/>
                <a:gd name="T14" fmla="*/ 579 w 675"/>
                <a:gd name="T15" fmla="*/ 341 h 683"/>
                <a:gd name="T16" fmla="*/ 560 w 675"/>
                <a:gd name="T17" fmla="*/ 437 h 683"/>
                <a:gd name="T18" fmla="*/ 472 w 675"/>
                <a:gd name="T19" fmla="*/ 545 h 683"/>
                <a:gd name="T20" fmla="*/ 337 w 675"/>
                <a:gd name="T21" fmla="*/ 587 h 683"/>
                <a:gd name="T22" fmla="*/ 243 w 675"/>
                <a:gd name="T23" fmla="*/ 568 h 683"/>
                <a:gd name="T24" fmla="*/ 137 w 675"/>
                <a:gd name="T25" fmla="*/ 479 h 683"/>
                <a:gd name="T26" fmla="*/ 96 w 675"/>
                <a:gd name="T27" fmla="*/ 341 h 683"/>
                <a:gd name="T28" fmla="*/ 48 w 675"/>
                <a:gd name="T29" fmla="*/ 341 h 683"/>
                <a:gd name="T30" fmla="*/ 0 w 675"/>
                <a:gd name="T31" fmla="*/ 341 h 683"/>
                <a:gd name="T32" fmla="*/ 26 w 675"/>
                <a:gd name="T33" fmla="*/ 474 h 683"/>
                <a:gd name="T34" fmla="*/ 148 w 675"/>
                <a:gd name="T35" fmla="*/ 624 h 683"/>
                <a:gd name="T36" fmla="*/ 337 w 675"/>
                <a:gd name="T37" fmla="*/ 683 h 683"/>
                <a:gd name="T38" fmla="*/ 469 w 675"/>
                <a:gd name="T39" fmla="*/ 656 h 683"/>
                <a:gd name="T40" fmla="*/ 618 w 675"/>
                <a:gd name="T41" fmla="*/ 532 h 683"/>
                <a:gd name="T42" fmla="*/ 675 w 675"/>
                <a:gd name="T43" fmla="*/ 341 h 683"/>
                <a:gd name="T44" fmla="*/ 649 w 675"/>
                <a:gd name="T45" fmla="*/ 208 h 683"/>
                <a:gd name="T46" fmla="*/ 527 w 675"/>
                <a:gd name="T47" fmla="*/ 58 h 683"/>
                <a:gd name="T48" fmla="*/ 337 w 675"/>
                <a:gd name="T49" fmla="*/ 0 h 683"/>
                <a:gd name="T50" fmla="*/ 206 w 675"/>
                <a:gd name="T51" fmla="*/ 27 h 683"/>
                <a:gd name="T52" fmla="*/ 57 w 675"/>
                <a:gd name="T53" fmla="*/ 150 h 683"/>
                <a:gd name="T54" fmla="*/ 0 w 675"/>
                <a:gd name="T55" fmla="*/ 341 h 683"/>
                <a:gd name="T56" fmla="*/ 48 w 675"/>
                <a:gd name="T57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5" h="683">
                  <a:moveTo>
                    <a:pt x="48" y="341"/>
                  </a:moveTo>
                  <a:cubicBezTo>
                    <a:pt x="96" y="341"/>
                    <a:pt x="96" y="341"/>
                    <a:pt x="96" y="341"/>
                  </a:cubicBezTo>
                  <a:cubicBezTo>
                    <a:pt x="96" y="307"/>
                    <a:pt x="102" y="275"/>
                    <a:pt x="115" y="245"/>
                  </a:cubicBezTo>
                  <a:cubicBezTo>
                    <a:pt x="133" y="201"/>
                    <a:pt x="164" y="164"/>
                    <a:pt x="202" y="137"/>
                  </a:cubicBezTo>
                  <a:cubicBezTo>
                    <a:pt x="241" y="111"/>
                    <a:pt x="287" y="96"/>
                    <a:pt x="337" y="96"/>
                  </a:cubicBezTo>
                  <a:cubicBezTo>
                    <a:pt x="371" y="96"/>
                    <a:pt x="402" y="102"/>
                    <a:pt x="431" y="115"/>
                  </a:cubicBezTo>
                  <a:cubicBezTo>
                    <a:pt x="475" y="133"/>
                    <a:pt x="512" y="164"/>
                    <a:pt x="538" y="204"/>
                  </a:cubicBezTo>
                  <a:cubicBezTo>
                    <a:pt x="564" y="243"/>
                    <a:pt x="579" y="290"/>
                    <a:pt x="579" y="341"/>
                  </a:cubicBezTo>
                  <a:cubicBezTo>
                    <a:pt x="579" y="375"/>
                    <a:pt x="572" y="408"/>
                    <a:pt x="560" y="437"/>
                  </a:cubicBezTo>
                  <a:cubicBezTo>
                    <a:pt x="542" y="481"/>
                    <a:pt x="511" y="519"/>
                    <a:pt x="472" y="545"/>
                  </a:cubicBezTo>
                  <a:cubicBezTo>
                    <a:pt x="434" y="572"/>
                    <a:pt x="388" y="587"/>
                    <a:pt x="337" y="587"/>
                  </a:cubicBezTo>
                  <a:cubicBezTo>
                    <a:pt x="304" y="587"/>
                    <a:pt x="272" y="580"/>
                    <a:pt x="243" y="568"/>
                  </a:cubicBezTo>
                  <a:cubicBezTo>
                    <a:pt x="200" y="549"/>
                    <a:pt x="163" y="518"/>
                    <a:pt x="137" y="479"/>
                  </a:cubicBezTo>
                  <a:cubicBezTo>
                    <a:pt x="111" y="440"/>
                    <a:pt x="96" y="392"/>
                    <a:pt x="96" y="341"/>
                  </a:cubicBezTo>
                  <a:cubicBezTo>
                    <a:pt x="48" y="341"/>
                    <a:pt x="48" y="341"/>
                    <a:pt x="48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88"/>
                    <a:pt x="9" y="433"/>
                    <a:pt x="26" y="474"/>
                  </a:cubicBezTo>
                  <a:cubicBezTo>
                    <a:pt x="52" y="535"/>
                    <a:pt x="94" y="587"/>
                    <a:pt x="148" y="624"/>
                  </a:cubicBezTo>
                  <a:cubicBezTo>
                    <a:pt x="202" y="661"/>
                    <a:pt x="267" y="683"/>
                    <a:pt x="337" y="683"/>
                  </a:cubicBezTo>
                  <a:cubicBezTo>
                    <a:pt x="384" y="683"/>
                    <a:pt x="429" y="673"/>
                    <a:pt x="469" y="656"/>
                  </a:cubicBezTo>
                  <a:cubicBezTo>
                    <a:pt x="530" y="630"/>
                    <a:pt x="581" y="587"/>
                    <a:pt x="618" y="532"/>
                  </a:cubicBezTo>
                  <a:cubicBezTo>
                    <a:pt x="654" y="478"/>
                    <a:pt x="675" y="412"/>
                    <a:pt x="675" y="341"/>
                  </a:cubicBezTo>
                  <a:cubicBezTo>
                    <a:pt x="675" y="294"/>
                    <a:pt x="666" y="249"/>
                    <a:pt x="649" y="208"/>
                  </a:cubicBezTo>
                  <a:cubicBezTo>
                    <a:pt x="623" y="147"/>
                    <a:pt x="580" y="95"/>
                    <a:pt x="527" y="58"/>
                  </a:cubicBezTo>
                  <a:cubicBezTo>
                    <a:pt x="473" y="21"/>
                    <a:pt x="407" y="0"/>
                    <a:pt x="337" y="0"/>
                  </a:cubicBezTo>
                  <a:cubicBezTo>
                    <a:pt x="291" y="0"/>
                    <a:pt x="246" y="9"/>
                    <a:pt x="206" y="27"/>
                  </a:cubicBezTo>
                  <a:cubicBezTo>
                    <a:pt x="145" y="53"/>
                    <a:pt x="93" y="96"/>
                    <a:pt x="57" y="150"/>
                  </a:cubicBezTo>
                  <a:cubicBezTo>
                    <a:pt x="21" y="205"/>
                    <a:pt x="0" y="271"/>
                    <a:pt x="0" y="341"/>
                  </a:cubicBezTo>
                  <a:cubicBezTo>
                    <a:pt x="48" y="341"/>
                    <a:pt x="48" y="341"/>
                    <a:pt x="48" y="341"/>
                  </a:cubicBezTo>
                </a:path>
              </a:pathLst>
            </a:cu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Oval 34">
              <a:extLst>
                <a:ext uri="{FF2B5EF4-FFF2-40B4-BE49-F238E27FC236}">
                  <a16:creationId xmlns:a16="http://schemas.microsoft.com/office/drawing/2014/main" id="{31FD07A3-6413-4032-1D09-C6A5878B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3" y="2028"/>
              <a:ext cx="97" cy="95"/>
            </a:xfrm>
            <a:prstGeom prst="ellipse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4BA1D0DC-043D-6346-B9C6-2EF753CAF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" y="2249"/>
              <a:ext cx="1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rgbClr val="406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7B1F22C7-D0A0-5FDF-E8EC-763F6DACE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101"/>
              <a:ext cx="163" cy="148"/>
            </a:xfrm>
            <a:custGeom>
              <a:avLst/>
              <a:gdLst>
                <a:gd name="T0" fmla="*/ 208 w 333"/>
                <a:gd name="T1" fmla="*/ 155 h 312"/>
                <a:gd name="T2" fmla="*/ 171 w 333"/>
                <a:gd name="T3" fmla="*/ 197 h 312"/>
                <a:gd name="T4" fmla="*/ 289 w 333"/>
                <a:gd name="T5" fmla="*/ 312 h 312"/>
                <a:gd name="T6" fmla="*/ 290 w 333"/>
                <a:gd name="T7" fmla="*/ 311 h 312"/>
                <a:gd name="T8" fmla="*/ 333 w 333"/>
                <a:gd name="T9" fmla="*/ 261 h 312"/>
                <a:gd name="T10" fmla="*/ 208 w 333"/>
                <a:gd name="T11" fmla="*/ 155 h 312"/>
                <a:gd name="T12" fmla="*/ 25 w 333"/>
                <a:gd name="T13" fmla="*/ 0 h 312"/>
                <a:gd name="T14" fmla="*/ 0 w 333"/>
                <a:gd name="T15" fmla="*/ 28 h 312"/>
                <a:gd name="T16" fmla="*/ 103 w 333"/>
                <a:gd name="T17" fmla="*/ 129 h 312"/>
                <a:gd name="T18" fmla="*/ 135 w 333"/>
                <a:gd name="T19" fmla="*/ 93 h 312"/>
                <a:gd name="T20" fmla="*/ 25 w 333"/>
                <a:gd name="T2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312">
                  <a:moveTo>
                    <a:pt x="208" y="155"/>
                  </a:moveTo>
                  <a:cubicBezTo>
                    <a:pt x="197" y="170"/>
                    <a:pt x="185" y="184"/>
                    <a:pt x="171" y="197"/>
                  </a:cubicBezTo>
                  <a:cubicBezTo>
                    <a:pt x="289" y="312"/>
                    <a:pt x="289" y="312"/>
                    <a:pt x="289" y="312"/>
                  </a:cubicBezTo>
                  <a:cubicBezTo>
                    <a:pt x="289" y="312"/>
                    <a:pt x="290" y="311"/>
                    <a:pt x="290" y="311"/>
                  </a:cubicBezTo>
                  <a:cubicBezTo>
                    <a:pt x="307" y="294"/>
                    <a:pt x="320" y="278"/>
                    <a:pt x="333" y="261"/>
                  </a:cubicBezTo>
                  <a:cubicBezTo>
                    <a:pt x="208" y="155"/>
                    <a:pt x="208" y="155"/>
                    <a:pt x="208" y="155"/>
                  </a:cubicBezTo>
                  <a:moveTo>
                    <a:pt x="25" y="0"/>
                  </a:moveTo>
                  <a:cubicBezTo>
                    <a:pt x="19" y="11"/>
                    <a:pt x="10" y="20"/>
                    <a:pt x="0" y="28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15" y="118"/>
                    <a:pt x="125" y="106"/>
                    <a:pt x="135" y="9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003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34BB7CB9-4860-26C7-CBD4-4703DADF5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145"/>
              <a:ext cx="51" cy="49"/>
            </a:xfrm>
            <a:custGeom>
              <a:avLst/>
              <a:gdLst>
                <a:gd name="T0" fmla="*/ 32 w 105"/>
                <a:gd name="T1" fmla="*/ 0 h 104"/>
                <a:gd name="T2" fmla="*/ 0 w 105"/>
                <a:gd name="T3" fmla="*/ 36 h 104"/>
                <a:gd name="T4" fmla="*/ 68 w 105"/>
                <a:gd name="T5" fmla="*/ 104 h 104"/>
                <a:gd name="T6" fmla="*/ 105 w 105"/>
                <a:gd name="T7" fmla="*/ 62 h 104"/>
                <a:gd name="T8" fmla="*/ 32 w 105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4">
                  <a:moveTo>
                    <a:pt x="32" y="0"/>
                  </a:moveTo>
                  <a:cubicBezTo>
                    <a:pt x="22" y="13"/>
                    <a:pt x="12" y="25"/>
                    <a:pt x="0" y="36"/>
                  </a:cubicBezTo>
                  <a:cubicBezTo>
                    <a:pt x="68" y="104"/>
                    <a:pt x="68" y="104"/>
                    <a:pt x="68" y="104"/>
                  </a:cubicBezTo>
                  <a:cubicBezTo>
                    <a:pt x="82" y="91"/>
                    <a:pt x="94" y="77"/>
                    <a:pt x="105" y="6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78F0B900-7198-BC6B-E4D4-4218DD36D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077"/>
              <a:ext cx="48" cy="37"/>
            </a:xfrm>
            <a:custGeom>
              <a:avLst/>
              <a:gdLst>
                <a:gd name="T0" fmla="*/ 38 w 97"/>
                <a:gd name="T1" fmla="*/ 0 h 78"/>
                <a:gd name="T2" fmla="*/ 0 w 97"/>
                <a:gd name="T3" fmla="*/ 8 h 78"/>
                <a:gd name="T4" fmla="*/ 72 w 97"/>
                <a:gd name="T5" fmla="*/ 78 h 78"/>
                <a:gd name="T6" fmla="*/ 97 w 97"/>
                <a:gd name="T7" fmla="*/ 50 h 78"/>
                <a:gd name="T8" fmla="*/ 38 w 97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8">
                  <a:moveTo>
                    <a:pt x="3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82" y="70"/>
                    <a:pt x="91" y="61"/>
                    <a:pt x="97" y="5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8161FECB-EB22-8CD3-AB5D-2F3A555A4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" y="1867"/>
              <a:ext cx="98" cy="73"/>
            </a:xfrm>
            <a:custGeom>
              <a:avLst/>
              <a:gdLst>
                <a:gd name="T0" fmla="*/ 19 w 98"/>
                <a:gd name="T1" fmla="*/ 73 h 73"/>
                <a:gd name="T2" fmla="*/ 0 w 98"/>
                <a:gd name="T3" fmla="*/ 63 h 73"/>
                <a:gd name="T4" fmla="*/ 65 w 98"/>
                <a:gd name="T5" fmla="*/ 0 h 73"/>
                <a:gd name="T6" fmla="*/ 98 w 98"/>
                <a:gd name="T7" fmla="*/ 10 h 73"/>
                <a:gd name="T8" fmla="*/ 19 w 98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73">
                  <a:moveTo>
                    <a:pt x="19" y="73"/>
                  </a:moveTo>
                  <a:lnTo>
                    <a:pt x="0" y="63"/>
                  </a:lnTo>
                  <a:lnTo>
                    <a:pt x="65" y="0"/>
                  </a:lnTo>
                  <a:lnTo>
                    <a:pt x="98" y="10"/>
                  </a:lnTo>
                  <a:lnTo>
                    <a:pt x="19" y="7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76F22E41-05AE-F648-9FB7-F7A31E53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827"/>
              <a:ext cx="73" cy="87"/>
            </a:xfrm>
            <a:custGeom>
              <a:avLst/>
              <a:gdLst>
                <a:gd name="T0" fmla="*/ 60 w 73"/>
                <a:gd name="T1" fmla="*/ 0 h 87"/>
                <a:gd name="T2" fmla="*/ 73 w 73"/>
                <a:gd name="T3" fmla="*/ 26 h 87"/>
                <a:gd name="T4" fmla="*/ 10 w 73"/>
                <a:gd name="T5" fmla="*/ 87 h 87"/>
                <a:gd name="T6" fmla="*/ 0 w 73"/>
                <a:gd name="T7" fmla="*/ 67 h 87"/>
                <a:gd name="T8" fmla="*/ 60 w 73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7">
                  <a:moveTo>
                    <a:pt x="60" y="0"/>
                  </a:moveTo>
                  <a:lnTo>
                    <a:pt x="73" y="26"/>
                  </a:lnTo>
                  <a:lnTo>
                    <a:pt x="10" y="87"/>
                  </a:lnTo>
                  <a:lnTo>
                    <a:pt x="0" y="6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15A48E39-3E22-DC24-B2D5-C7E8743A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1847"/>
              <a:ext cx="246" cy="240"/>
            </a:xfrm>
            <a:custGeom>
              <a:avLst/>
              <a:gdLst>
                <a:gd name="T0" fmla="*/ 10 w 503"/>
                <a:gd name="T1" fmla="*/ 494 h 504"/>
                <a:gd name="T2" fmla="*/ 10 w 503"/>
                <a:gd name="T3" fmla="*/ 494 h 504"/>
                <a:gd name="T4" fmla="*/ 40 w 503"/>
                <a:gd name="T5" fmla="*/ 494 h 504"/>
                <a:gd name="T6" fmla="*/ 494 w 503"/>
                <a:gd name="T7" fmla="*/ 44 h 504"/>
                <a:gd name="T8" fmla="*/ 494 w 503"/>
                <a:gd name="T9" fmla="*/ 10 h 504"/>
                <a:gd name="T10" fmla="*/ 459 w 503"/>
                <a:gd name="T11" fmla="*/ 10 h 504"/>
                <a:gd name="T12" fmla="*/ 14 w 503"/>
                <a:gd name="T13" fmla="*/ 463 h 504"/>
                <a:gd name="T14" fmla="*/ 10 w 503"/>
                <a:gd name="T15" fmla="*/ 49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3" h="504">
                  <a:moveTo>
                    <a:pt x="10" y="494"/>
                  </a:moveTo>
                  <a:cubicBezTo>
                    <a:pt x="10" y="494"/>
                    <a:pt x="10" y="494"/>
                    <a:pt x="10" y="494"/>
                  </a:cubicBezTo>
                  <a:cubicBezTo>
                    <a:pt x="19" y="504"/>
                    <a:pt x="31" y="504"/>
                    <a:pt x="40" y="494"/>
                  </a:cubicBezTo>
                  <a:cubicBezTo>
                    <a:pt x="494" y="44"/>
                    <a:pt x="494" y="44"/>
                    <a:pt x="494" y="44"/>
                  </a:cubicBezTo>
                  <a:cubicBezTo>
                    <a:pt x="503" y="35"/>
                    <a:pt x="503" y="19"/>
                    <a:pt x="494" y="10"/>
                  </a:cubicBezTo>
                  <a:cubicBezTo>
                    <a:pt x="484" y="0"/>
                    <a:pt x="469" y="0"/>
                    <a:pt x="459" y="10"/>
                  </a:cubicBezTo>
                  <a:cubicBezTo>
                    <a:pt x="14" y="463"/>
                    <a:pt x="14" y="463"/>
                    <a:pt x="14" y="463"/>
                  </a:cubicBezTo>
                  <a:cubicBezTo>
                    <a:pt x="4" y="473"/>
                    <a:pt x="0" y="484"/>
                    <a:pt x="10" y="494"/>
                  </a:cubicBezTo>
                  <a:close/>
                </a:path>
              </a:pathLst>
            </a:custGeom>
            <a:solidFill>
              <a:srgbClr val="FBA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840" tIns="121920" rIns="243840" bIns="121920" numCol="1" anchor="t" anchorCtr="0" compatLnSpc="1">
              <a:prstTxWarp prst="textNoShape">
                <a:avLst/>
              </a:prstTxWarp>
            </a:bodyPr>
            <a:lstStyle/>
            <a:p>
              <a:pPr defTabSz="91433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2700" kern="1200" dirty="0">
                <a:solidFill>
                  <a:srgbClr val="FFFFFF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5" name="CaixaDeTexto 58">
            <a:extLst>
              <a:ext uri="{FF2B5EF4-FFF2-40B4-BE49-F238E27FC236}">
                <a16:creationId xmlns:a16="http://schemas.microsoft.com/office/drawing/2014/main" id="{EF91A6D4-543A-E98E-4BC3-79D25DDC6916}"/>
              </a:ext>
            </a:extLst>
          </p:cNvPr>
          <p:cNvSpPr txBox="1"/>
          <p:nvPr/>
        </p:nvSpPr>
        <p:spPr>
          <a:xfrm>
            <a:off x="605114" y="5883716"/>
            <a:ext cx="1500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1</a:t>
            </a:r>
          </a:p>
        </p:txBody>
      </p:sp>
      <p:sp>
        <p:nvSpPr>
          <p:cNvPr id="56" name="CaixaDeTexto 59">
            <a:extLst>
              <a:ext uri="{FF2B5EF4-FFF2-40B4-BE49-F238E27FC236}">
                <a16:creationId xmlns:a16="http://schemas.microsoft.com/office/drawing/2014/main" id="{6B3651BB-DCF3-7A74-EB76-FF8E59AFC69B}"/>
              </a:ext>
            </a:extLst>
          </p:cNvPr>
          <p:cNvSpPr txBox="1"/>
          <p:nvPr/>
        </p:nvSpPr>
        <p:spPr>
          <a:xfrm>
            <a:off x="2745898" y="5360171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2</a:t>
            </a:r>
          </a:p>
        </p:txBody>
      </p:sp>
      <p:sp>
        <p:nvSpPr>
          <p:cNvPr id="57" name="CaixaDeTexto 60">
            <a:extLst>
              <a:ext uri="{FF2B5EF4-FFF2-40B4-BE49-F238E27FC236}">
                <a16:creationId xmlns:a16="http://schemas.microsoft.com/office/drawing/2014/main" id="{922C3079-0583-A630-9791-549269F1CFC4}"/>
              </a:ext>
            </a:extLst>
          </p:cNvPr>
          <p:cNvSpPr txBox="1"/>
          <p:nvPr/>
        </p:nvSpPr>
        <p:spPr>
          <a:xfrm>
            <a:off x="4769501" y="5909639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Month 3</a:t>
            </a:r>
          </a:p>
        </p:txBody>
      </p:sp>
      <p:sp>
        <p:nvSpPr>
          <p:cNvPr id="58" name="CaixaDeTexto 61">
            <a:extLst>
              <a:ext uri="{FF2B5EF4-FFF2-40B4-BE49-F238E27FC236}">
                <a16:creationId xmlns:a16="http://schemas.microsoft.com/office/drawing/2014/main" id="{8FBB5724-045B-F609-6D91-D4D042663C07}"/>
              </a:ext>
            </a:extLst>
          </p:cNvPr>
          <p:cNvSpPr txBox="1"/>
          <p:nvPr/>
        </p:nvSpPr>
        <p:spPr>
          <a:xfrm>
            <a:off x="6808021" y="5333767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Jan</a:t>
            </a:r>
          </a:p>
        </p:txBody>
      </p:sp>
      <p:sp>
        <p:nvSpPr>
          <p:cNvPr id="59" name="CaixaDeTexto 62">
            <a:extLst>
              <a:ext uri="{FF2B5EF4-FFF2-40B4-BE49-F238E27FC236}">
                <a16:creationId xmlns:a16="http://schemas.microsoft.com/office/drawing/2014/main" id="{6BD4D620-899F-1676-B01F-88C7226B50FA}"/>
              </a:ext>
            </a:extLst>
          </p:cNvPr>
          <p:cNvSpPr txBox="1"/>
          <p:nvPr/>
        </p:nvSpPr>
        <p:spPr>
          <a:xfrm>
            <a:off x="8857664" y="5926385"/>
            <a:ext cx="134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Feb</a:t>
            </a:r>
          </a:p>
        </p:txBody>
      </p:sp>
      <p:sp>
        <p:nvSpPr>
          <p:cNvPr id="60" name="CaixaDeTexto 63">
            <a:extLst>
              <a:ext uri="{FF2B5EF4-FFF2-40B4-BE49-F238E27FC236}">
                <a16:creationId xmlns:a16="http://schemas.microsoft.com/office/drawing/2014/main" id="{127E80E1-519D-16E7-13AD-2F3C0012ECA3}"/>
              </a:ext>
            </a:extLst>
          </p:cNvPr>
          <p:cNvSpPr txBox="1"/>
          <p:nvPr/>
        </p:nvSpPr>
        <p:spPr>
          <a:xfrm>
            <a:off x="10866020" y="5360174"/>
            <a:ext cx="17386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Mar</a:t>
            </a:r>
          </a:p>
        </p:txBody>
      </p:sp>
      <p:sp>
        <p:nvSpPr>
          <p:cNvPr id="61" name="CaixaDeTexto 64">
            <a:extLst>
              <a:ext uri="{FF2B5EF4-FFF2-40B4-BE49-F238E27FC236}">
                <a16:creationId xmlns:a16="http://schemas.microsoft.com/office/drawing/2014/main" id="{44B73A5F-0709-05CE-8031-DD3A1DC44D9F}"/>
              </a:ext>
            </a:extLst>
          </p:cNvPr>
          <p:cNvSpPr txBox="1"/>
          <p:nvPr/>
        </p:nvSpPr>
        <p:spPr>
          <a:xfrm>
            <a:off x="12937017" y="5925920"/>
            <a:ext cx="17077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9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500" b="1" kern="1200" dirty="0">
                <a:solidFill>
                  <a:srgbClr val="FFFFFF"/>
                </a:solidFill>
                <a:latin typeface="CiscoSansTT Light"/>
                <a:ea typeface="ＭＳ Ｐゴシック" charset="0"/>
              </a:rPr>
              <a:t>Apr</a:t>
            </a:r>
          </a:p>
        </p:txBody>
      </p:sp>
      <p:sp>
        <p:nvSpPr>
          <p:cNvPr id="62" name="Rechteck 26">
            <a:extLst>
              <a:ext uri="{FF2B5EF4-FFF2-40B4-BE49-F238E27FC236}">
                <a16:creationId xmlns:a16="http://schemas.microsoft.com/office/drawing/2014/main" id="{F2A5C8AC-0ADB-910D-AA75-C41CB9947AE0}"/>
              </a:ext>
            </a:extLst>
          </p:cNvPr>
          <p:cNvSpPr/>
          <p:nvPr/>
        </p:nvSpPr>
        <p:spPr bwMode="auto">
          <a:xfrm>
            <a:off x="3498357" y="7449632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</a:p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2" name="Rechteck 26">
            <a:extLst>
              <a:ext uri="{FF2B5EF4-FFF2-40B4-BE49-F238E27FC236}">
                <a16:creationId xmlns:a16="http://schemas.microsoft.com/office/drawing/2014/main" id="{99782A16-6359-9444-2F7D-D3C7B4081DB0}"/>
              </a:ext>
            </a:extLst>
          </p:cNvPr>
          <p:cNvSpPr/>
          <p:nvPr/>
        </p:nvSpPr>
        <p:spPr bwMode="auto">
          <a:xfrm>
            <a:off x="5545545" y="2416816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3" name="Rechteck 26">
            <a:extLst>
              <a:ext uri="{FF2B5EF4-FFF2-40B4-BE49-F238E27FC236}">
                <a16:creationId xmlns:a16="http://schemas.microsoft.com/office/drawing/2014/main" id="{BC551763-372C-1985-2BA9-1D5A67EBD9EB}"/>
              </a:ext>
            </a:extLst>
          </p:cNvPr>
          <p:cNvSpPr/>
          <p:nvPr/>
        </p:nvSpPr>
        <p:spPr bwMode="auto">
          <a:xfrm>
            <a:off x="9675755" y="2424676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</a:t>
            </a: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835" name="Rechteck 26">
            <a:extLst>
              <a:ext uri="{FF2B5EF4-FFF2-40B4-BE49-F238E27FC236}">
                <a16:creationId xmlns:a16="http://schemas.microsoft.com/office/drawing/2014/main" id="{80D8D923-4C11-6180-3C51-9EAE6332122F}"/>
              </a:ext>
            </a:extLst>
          </p:cNvPr>
          <p:cNvSpPr/>
          <p:nvPr/>
        </p:nvSpPr>
        <p:spPr bwMode="auto">
          <a:xfrm>
            <a:off x="11801744" y="7449631"/>
            <a:ext cx="341407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spcBef>
                <a:spcPct val="50000"/>
              </a:spcBef>
              <a:spcAft>
                <a:spcPct val="0"/>
              </a:spcAft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1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endParaRPr lang="en-GB" sz="1800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2" name="Rechteck 26">
            <a:extLst>
              <a:ext uri="{FF2B5EF4-FFF2-40B4-BE49-F238E27FC236}">
                <a16:creationId xmlns:a16="http://schemas.microsoft.com/office/drawing/2014/main" id="{17AD4C39-8159-8EEF-F6E2-09C02C19FB0A}"/>
              </a:ext>
            </a:extLst>
          </p:cNvPr>
          <p:cNvSpPr/>
          <p:nvPr/>
        </p:nvSpPr>
        <p:spPr bwMode="auto">
          <a:xfrm>
            <a:off x="7726379" y="7421049"/>
            <a:ext cx="395405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Compare Findings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  <p:sp>
        <p:nvSpPr>
          <p:cNvPr id="3" name="Rechteck 26">
            <a:extLst>
              <a:ext uri="{FF2B5EF4-FFF2-40B4-BE49-F238E27FC236}">
                <a16:creationId xmlns:a16="http://schemas.microsoft.com/office/drawing/2014/main" id="{4A975E95-C0F9-925B-D61B-67912AADBDA0}"/>
              </a:ext>
            </a:extLst>
          </p:cNvPr>
          <p:cNvSpPr/>
          <p:nvPr/>
        </p:nvSpPr>
        <p:spPr bwMode="auto">
          <a:xfrm>
            <a:off x="13871018" y="2379683"/>
            <a:ext cx="3954052" cy="1895093"/>
          </a:xfrm>
          <a:prstGeom prst="rect">
            <a:avLst/>
          </a:prstGeom>
          <a:noFill/>
          <a:ln w="9525">
            <a:noFill/>
            <a:prstDash val="solid"/>
            <a:round/>
            <a:headEnd/>
            <a:tailEnd/>
          </a:ln>
          <a:effectLst/>
        </p:spPr>
        <p:txBody>
          <a:bodyPr lIns="135018" tIns="108014" rIns="0" bIns="0" anchor="t" anchorCtr="0"/>
          <a:lstStyle/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AppD Monthly Meeting</a:t>
            </a:r>
            <a:br>
              <a:rPr lang="en-GB" sz="2400" kern="1200" noProof="1">
                <a:solidFill>
                  <a:srgbClr val="414244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Run Config Assessment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Compare Findings</a:t>
            </a:r>
          </a:p>
          <a:p>
            <a:pPr defTabSz="914333" fontAlgn="base">
              <a:buClrTx/>
            </a:pPr>
            <a:r>
              <a:rPr lang="en-GB" sz="2400" b="1" kern="1200" noProof="1">
                <a:solidFill>
                  <a:srgbClr val="00BCEB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Deliver Session</a:t>
            </a:r>
            <a:br>
              <a:rPr lang="en-GB" sz="24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</a:br>
            <a:r>
              <a:rPr lang="en-GB" sz="1800" b="1" kern="1200" noProof="1">
                <a:solidFill>
                  <a:srgbClr val="FFFFFF"/>
                </a:solidFill>
                <a:latin typeface="CiscoSansTT ExtraLight"/>
                <a:ea typeface="ＭＳ Ｐゴシック" charset="0"/>
                <a:cs typeface="Calibri" pitchFamily="34" charset="0"/>
              </a:rPr>
              <a:t>Check on target progress</a:t>
            </a:r>
            <a:endParaRPr lang="en-GB" sz="2400" b="1" kern="1200" noProof="1">
              <a:solidFill>
                <a:srgbClr val="FFFFFF"/>
              </a:solidFill>
              <a:latin typeface="CiscoSansTT ExtraLight"/>
              <a:ea typeface="ＭＳ Ｐゴシック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566643"/>
      </p:ext>
    </p:extLst>
  </p:cSld>
  <p:clrMapOvr>
    <a:masterClrMapping/>
  </p:clrMapOvr>
</p:sld>
</file>

<file path=ppt/theme/theme1.xml><?xml version="1.0" encoding="utf-8"?>
<a:theme xmlns:a="http://schemas.openxmlformats.org/drawingml/2006/main" name="Splunk TMPLT-FY25-103">
  <a:themeElements>
    <a:clrScheme name="Splunk Core Palette 12_22_23">
      <a:dk1>
        <a:srgbClr val="000000"/>
      </a:dk1>
      <a:lt1>
        <a:srgbClr val="FFFFFF"/>
      </a:lt1>
      <a:dk2>
        <a:srgbClr val="4B4D52"/>
      </a:dk2>
      <a:lt2>
        <a:srgbClr val="F4F4F5"/>
      </a:lt2>
      <a:accent1>
        <a:srgbClr val="FF0F7B"/>
      </a:accent1>
      <a:accent2>
        <a:srgbClr val="FF712B"/>
      </a:accent2>
      <a:accent3>
        <a:srgbClr val="FFAB0F"/>
      </a:accent3>
      <a:accent4>
        <a:srgbClr val="FF0F7B"/>
      </a:accent4>
      <a:accent5>
        <a:srgbClr val="FF712B"/>
      </a:accent5>
      <a:accent6>
        <a:srgbClr val="FFAB0F"/>
      </a:accent6>
      <a:hlink>
        <a:srgbClr val="DB0061"/>
      </a:hlink>
      <a:folHlink>
        <a:srgbClr val="F3F3F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0FCDCB0D45C4892DC59196FAB7D22" ma:contentTypeVersion="10" ma:contentTypeDescription="Create a new document." ma:contentTypeScope="" ma:versionID="e4f91ffb008d6c1cd547f970a196c3b7">
  <xsd:schema xmlns:xsd="http://www.w3.org/2001/XMLSchema" xmlns:xs="http://www.w3.org/2001/XMLSchema" xmlns:p="http://schemas.microsoft.com/office/2006/metadata/properties" xmlns:ns2="ded50d22-3ab6-41c0-b466-e0ec76822ed6" xmlns:ns3="f13506fe-02b7-486a-a64d-aee1427685a8" targetNamespace="http://schemas.microsoft.com/office/2006/metadata/properties" ma:root="true" ma:fieldsID="49b58e877df4e51158c1baf0846c543c" ns2:_="" ns3:_="">
    <xsd:import namespace="ded50d22-3ab6-41c0-b466-e0ec76822ed6"/>
    <xsd:import namespace="f13506fe-02b7-486a-a64d-aee1427685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50d22-3ab6-41c0-b466-e0ec76822e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3506fe-02b7-486a-a64d-aee1427685a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92c64f5-f871-4668-a160-13f26b9765bc}" ma:internalName="TaxCatchAll" ma:showField="CatchAllData" ma:web="f13506fe-02b7-486a-a64d-aee1427685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3506fe-02b7-486a-a64d-aee1427685a8" xsi:nil="true"/>
    <lcf76f155ced4ddcb4097134ff3c332f xmlns="ded50d22-3ab6-41c0-b466-e0ec76822ed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63BB47E-06EE-415B-87D2-8A57084949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d50d22-3ab6-41c0-b466-e0ec76822ed6"/>
    <ds:schemaRef ds:uri="f13506fe-02b7-486a-a64d-aee1427685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2C102A-6AD8-4A33-9736-D80D5A9DEA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51E0A8-2117-4252-8633-82B2C4AA903D}">
  <ds:schemaRefs>
    <ds:schemaRef ds:uri="http://schemas.microsoft.com/office/2006/metadata/properties"/>
    <ds:schemaRef ds:uri="http://schemas.microsoft.com/office/infopath/2007/PartnerControls"/>
    <ds:schemaRef ds:uri="f13506fe-02b7-486a-a64d-aee1427685a8"/>
    <ds:schemaRef ds:uri="ded50d22-3ab6-41c0-b466-e0ec76822ed6"/>
  </ds:schemaRefs>
</ds:datastoreItem>
</file>

<file path=docMetadata/LabelInfo.xml><?xml version="1.0" encoding="utf-8"?>
<clbl:labelList xmlns:clbl="http://schemas.microsoft.com/office/2020/mipLabelMetadata">
  <clbl:label id="{a189e4fd-a2fa-47bf-9b21-17f706ee2968}" enabled="1" method="Privileged" siteId="{5ae1af62-9505-4097-a69a-c1553ef7840e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23995</TotalTime>
  <Words>871</Words>
  <Application>Microsoft Macintosh PowerPoint</Application>
  <PresentationFormat>Custom</PresentationFormat>
  <Paragraphs>141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Calibri</vt:lpstr>
      <vt:lpstr>AppD Sans</vt:lpstr>
      <vt:lpstr>Splunk Data Sans Pro Black</vt:lpstr>
      <vt:lpstr>CiscoSansTT Medium</vt:lpstr>
      <vt:lpstr>Arial</vt:lpstr>
      <vt:lpstr>CiscoSansTT Extra Light</vt:lpstr>
      <vt:lpstr>CiscoSansTT Light</vt:lpstr>
      <vt:lpstr>Lexend Medium</vt:lpstr>
      <vt:lpstr>CiscoSansTT ExtraLight</vt:lpstr>
      <vt:lpstr>Splunk Data Sans Pro</vt:lpstr>
      <vt:lpstr>Roboto Mono</vt:lpstr>
      <vt:lpstr>Splunk Data Sans Pro XBold</vt:lpstr>
      <vt:lpstr>Lexend</vt:lpstr>
      <vt:lpstr>Splunk TMPLT-FY25-103</vt:lpstr>
      <vt:lpstr>Splunk AppDynamics</vt:lpstr>
      <vt:lpstr>Assessment Result - Key Callouts</vt:lpstr>
      <vt:lpstr>Why is a Comparison Assessment needed?</vt:lpstr>
      <vt:lpstr>Which Applications have improved?</vt:lpstr>
      <vt:lpstr>PowerPoint Presentation</vt:lpstr>
      <vt:lpstr>Assessment Result - Browser Application Health</vt:lpstr>
      <vt:lpstr>BRUM Overall Assessment</vt:lpstr>
      <vt:lpstr>BRUM Entity Assessment</vt:lpstr>
      <vt:lpstr>PowerPoint Presentation</vt:lpstr>
      <vt:lpstr>BRUM Entity Downgrade Deep dive</vt:lpstr>
      <vt:lpstr>PowerPoint Presentation</vt:lpstr>
      <vt:lpstr> 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Eugene Breen (eubreen)</cp:lastModifiedBy>
  <cp:revision>59</cp:revision>
  <dcterms:modified xsi:type="dcterms:W3CDTF">2025-11-10T19:29:22Z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ensitivity">
    <vt:lpwstr>Cisco Confidential</vt:lpwstr>
  </property>
  <property fmtid="{D5CDD505-2E9C-101B-9397-08002B2CF9AE}" pid="3" name="MSIP_Label_a189e4fd-a2fa-47bf-9b21-17f706ee2968_Enabled">
    <vt:lpwstr>true</vt:lpwstr>
  </property>
  <property fmtid="{D5CDD505-2E9C-101B-9397-08002B2CF9AE}" pid="4" name="MSIP_Label_a189e4fd-a2fa-47bf-9b21-17f706ee2968_SetDate">
    <vt:lpwstr>2024-10-10T15:00:33Z</vt:lpwstr>
  </property>
  <property fmtid="{D5CDD505-2E9C-101B-9397-08002B2CF9AE}" pid="5" name="MSIP_Label_a189e4fd-a2fa-47bf-9b21-17f706ee2968_Method">
    <vt:lpwstr>Privileged</vt:lpwstr>
  </property>
  <property fmtid="{D5CDD505-2E9C-101B-9397-08002B2CF9AE}" pid="6" name="MSIP_Label_a189e4fd-a2fa-47bf-9b21-17f706ee2968_Name">
    <vt:lpwstr>Cisco Public Label</vt:lpwstr>
  </property>
  <property fmtid="{D5CDD505-2E9C-101B-9397-08002B2CF9AE}" pid="7" name="MSIP_Label_a189e4fd-a2fa-47bf-9b21-17f706ee2968_SiteId">
    <vt:lpwstr>5ae1af62-9505-4097-a69a-c1553ef7840e</vt:lpwstr>
  </property>
  <property fmtid="{D5CDD505-2E9C-101B-9397-08002B2CF9AE}" pid="8" name="MSIP_Label_a189e4fd-a2fa-47bf-9b21-17f706ee2968_ActionId">
    <vt:lpwstr>002bacc3-d14b-4cb1-86dc-ac810f80819c</vt:lpwstr>
  </property>
  <property fmtid="{D5CDD505-2E9C-101B-9397-08002B2CF9AE}" pid="9" name="MSIP_Label_a189e4fd-a2fa-47bf-9b21-17f706ee2968_ContentBits">
    <vt:lpwstr>2</vt:lpwstr>
  </property>
  <property fmtid="{D5CDD505-2E9C-101B-9397-08002B2CF9AE}" pid="10" name="ClassificationContentMarkingFooterLocations">
    <vt:lpwstr>Splunk TMPLT-FY25-103:3</vt:lpwstr>
  </property>
  <property fmtid="{D5CDD505-2E9C-101B-9397-08002B2CF9AE}" pid="11" name="ClassificationContentMarkingFooterText">
    <vt:lpwstr>-</vt:lpwstr>
  </property>
  <property fmtid="{D5CDD505-2E9C-101B-9397-08002B2CF9AE}" pid="12" name="ContentTypeId">
    <vt:lpwstr>0x0101005BA0FCDCB0D45C4892DC59196FAB7D22</vt:lpwstr>
  </property>
</Properties>
</file>